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82" r:id="rId3"/>
    <p:sldId id="258" r:id="rId4"/>
    <p:sldId id="264" r:id="rId5"/>
    <p:sldId id="274" r:id="rId6"/>
    <p:sldId id="276" r:id="rId7"/>
    <p:sldId id="277" r:id="rId8"/>
    <p:sldId id="278" r:id="rId9"/>
    <p:sldId id="273" r:id="rId10"/>
    <p:sldId id="281" r:id="rId11"/>
    <p:sldId id="259" r:id="rId12"/>
    <p:sldId id="279" r:id="rId13"/>
    <p:sldId id="270" r:id="rId14"/>
    <p:sldId id="271" r:id="rId15"/>
    <p:sldId id="269" r:id="rId16"/>
    <p:sldId id="267" r:id="rId17"/>
    <p:sldId id="265" r:id="rId18"/>
    <p:sldId id="28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Klik om de 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919976F-3DBD-4EF1-8AA0-272CECD8ADDE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63D7779-D169-44AA-9EE1-6E958292CABD}" type="slidenum">
              <a:rPr lang="en-US" smtClean="0"/>
              <a:t>‹nr.›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9976F-3DBD-4EF1-8AA0-272CECD8ADDE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D7779-D169-44AA-9EE1-6E958292CABD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Titelstijl van model bewerken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9976F-3DBD-4EF1-8AA0-272CECD8ADDE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D7779-D169-44AA-9EE1-6E958292CABD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9976F-3DBD-4EF1-8AA0-272CECD8ADDE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D7779-D169-44AA-9EE1-6E958292CABD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9976F-3DBD-4EF1-8AA0-272CECD8ADDE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D7779-D169-44AA-9EE1-6E958292CABD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9976F-3DBD-4EF1-8AA0-272CECD8ADDE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D7779-D169-44AA-9EE1-6E958292CABD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Titelstijl van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9976F-3DBD-4EF1-8AA0-272CECD8ADDE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D7779-D169-44AA-9EE1-6E958292CABD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9976F-3DBD-4EF1-8AA0-272CECD8ADDE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D7779-D169-44AA-9EE1-6E958292CABD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9976F-3DBD-4EF1-8AA0-272CECD8ADDE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D7779-D169-44AA-9EE1-6E958292CABD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9976F-3DBD-4EF1-8AA0-272CECD8ADDE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D7779-D169-44AA-9EE1-6E958292CABD}" type="slidenum">
              <a:rPr lang="en-US" smtClean="0"/>
              <a:t>‹nr.›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Titelstijl van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Titelstijl van model bewerken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9976F-3DBD-4EF1-8AA0-272CECD8ADDE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D7779-D169-44AA-9EE1-6E958292CABD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919976F-3DBD-4EF1-8AA0-272CECD8ADDE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D63D7779-D169-44AA-9EE1-6E958292CABD}" type="slidenum">
              <a:rPr lang="en-US" smtClean="0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xdPopCfAq4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Maslow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Behoeftenpiramide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Opdracht vervolg: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Verdeel de behoeftes die je opgeschreven hebt over de vijf treden.</a:t>
            </a:r>
          </a:p>
          <a:p>
            <a:r>
              <a:rPr lang="nl-NL" dirty="0"/>
              <a:t>Welke trede was bij jullie het best vertegenwoordigd?</a:t>
            </a:r>
          </a:p>
          <a:p>
            <a:r>
              <a:rPr lang="nl-NL" dirty="0"/>
              <a:t>Hebben jullie een lege trede?</a:t>
            </a:r>
          </a:p>
          <a:p>
            <a:r>
              <a:rPr lang="nl-NL" dirty="0"/>
              <a:t>Waarom staan de behoeftes in een piramide?</a:t>
            </a:r>
          </a:p>
        </p:txBody>
      </p:sp>
    </p:spTree>
    <p:extLst>
      <p:ext uri="{BB962C8B-B14F-4D97-AF65-F5344CB8AC3E}">
        <p14:creationId xmlns:p14="http://schemas.microsoft.com/office/powerpoint/2010/main" val="353451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Voorbeelden</a:t>
            </a:r>
            <a:r>
              <a:rPr lang="en-US" dirty="0"/>
              <a:t> </a:t>
            </a:r>
            <a:r>
              <a:rPr lang="en-US" dirty="0" err="1"/>
              <a:t>behoeften</a:t>
            </a:r>
            <a:r>
              <a:rPr lang="en-US" dirty="0"/>
              <a:t>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err="1"/>
              <a:t>Trede</a:t>
            </a:r>
            <a:r>
              <a:rPr lang="en-US" b="1" dirty="0"/>
              <a:t> 5</a:t>
            </a:r>
            <a:r>
              <a:rPr lang="en-US" dirty="0"/>
              <a:t>: </a:t>
            </a:r>
            <a:r>
              <a:rPr lang="nl-NL" dirty="0"/>
              <a:t>wijsheid, spontaniteit, uit jezelf kunnen halen wat er inzit. Laten zien wat je kunt. De wereld aankunnen.</a:t>
            </a:r>
            <a:r>
              <a:rPr lang="en-US" dirty="0"/>
              <a:t> </a:t>
            </a:r>
            <a:r>
              <a:rPr lang="en-US" dirty="0" err="1"/>
              <a:t>Geestelijk</a:t>
            </a:r>
            <a:r>
              <a:rPr lang="en-US" dirty="0"/>
              <a:t> </a:t>
            </a:r>
            <a:r>
              <a:rPr lang="en-US" dirty="0" err="1"/>
              <a:t>ontwikkelen</a:t>
            </a:r>
            <a:r>
              <a:rPr lang="en-US" dirty="0"/>
              <a:t>.</a:t>
            </a:r>
          </a:p>
          <a:p>
            <a:r>
              <a:rPr lang="en-US" b="1" dirty="0" err="1"/>
              <a:t>Trede</a:t>
            </a:r>
            <a:r>
              <a:rPr lang="en-US" b="1" dirty="0"/>
              <a:t> 4</a:t>
            </a:r>
            <a:r>
              <a:rPr lang="en-US" dirty="0"/>
              <a:t>: respect, </a:t>
            </a:r>
            <a:r>
              <a:rPr lang="nl-NL" dirty="0"/>
              <a:t>weten dat je gezien wordt</a:t>
            </a:r>
            <a:endParaRPr lang="en-US" dirty="0"/>
          </a:p>
          <a:p>
            <a:r>
              <a:rPr lang="en-US" b="1" dirty="0" err="1"/>
              <a:t>Trede</a:t>
            </a:r>
            <a:r>
              <a:rPr lang="en-US" b="1" dirty="0"/>
              <a:t> 3</a:t>
            </a:r>
            <a:r>
              <a:rPr lang="en-US" dirty="0"/>
              <a:t>: </a:t>
            </a:r>
            <a:r>
              <a:rPr lang="en-US" dirty="0" err="1"/>
              <a:t>vriendschap</a:t>
            </a:r>
            <a:r>
              <a:rPr lang="en-US" dirty="0"/>
              <a:t>, </a:t>
            </a:r>
            <a:r>
              <a:rPr lang="en-US" dirty="0" err="1"/>
              <a:t>erbij</a:t>
            </a:r>
            <a:r>
              <a:rPr lang="en-US" dirty="0"/>
              <a:t> </a:t>
            </a:r>
            <a:r>
              <a:rPr lang="en-US" dirty="0" err="1"/>
              <a:t>horen</a:t>
            </a:r>
            <a:r>
              <a:rPr lang="en-US" dirty="0"/>
              <a:t>, </a:t>
            </a:r>
            <a:r>
              <a:rPr lang="nl-NL" dirty="0"/>
              <a:t>een positie hebben in de groep, </a:t>
            </a:r>
            <a:r>
              <a:rPr lang="en-US" dirty="0" err="1"/>
              <a:t>liefde</a:t>
            </a:r>
            <a:r>
              <a:rPr lang="en-US" dirty="0"/>
              <a:t>.</a:t>
            </a:r>
          </a:p>
          <a:p>
            <a:r>
              <a:rPr lang="en-US" b="1" dirty="0" err="1"/>
              <a:t>Trede</a:t>
            </a:r>
            <a:r>
              <a:rPr lang="en-US" b="1" dirty="0"/>
              <a:t> 2</a:t>
            </a:r>
            <a:r>
              <a:rPr lang="en-US" dirty="0"/>
              <a:t>: huis, </a:t>
            </a:r>
            <a:r>
              <a:rPr lang="en-US" dirty="0" err="1"/>
              <a:t>inkomen</a:t>
            </a:r>
            <a:r>
              <a:rPr lang="en-US" dirty="0"/>
              <a:t>, </a:t>
            </a:r>
            <a:r>
              <a:rPr lang="nl-NL" dirty="0"/>
              <a:t>structuur, stabiliteit, vertrouwen, duidelijkheid</a:t>
            </a:r>
            <a:r>
              <a:rPr lang="en-US" dirty="0"/>
              <a:t>.</a:t>
            </a:r>
          </a:p>
          <a:p>
            <a:r>
              <a:rPr lang="en-US" b="1" dirty="0" err="1"/>
              <a:t>Trede</a:t>
            </a:r>
            <a:r>
              <a:rPr lang="en-US" b="1" dirty="0"/>
              <a:t> 1</a:t>
            </a:r>
            <a:r>
              <a:rPr lang="en-US" dirty="0"/>
              <a:t>: </a:t>
            </a:r>
            <a:r>
              <a:rPr lang="en-US" dirty="0" err="1"/>
              <a:t>eten</a:t>
            </a:r>
            <a:r>
              <a:rPr lang="en-US" dirty="0"/>
              <a:t>, </a:t>
            </a:r>
            <a:r>
              <a:rPr lang="en-US" dirty="0" err="1"/>
              <a:t>drinken</a:t>
            </a:r>
            <a:r>
              <a:rPr lang="en-US" dirty="0"/>
              <a:t>, </a:t>
            </a:r>
            <a:r>
              <a:rPr lang="en-US" dirty="0" err="1"/>
              <a:t>slapen</a:t>
            </a:r>
            <a:r>
              <a:rPr lang="en-US" dirty="0"/>
              <a:t>, </a:t>
            </a:r>
            <a:r>
              <a:rPr lang="en-US" dirty="0" err="1"/>
              <a:t>seks</a:t>
            </a:r>
            <a:r>
              <a:rPr lang="en-US" dirty="0"/>
              <a:t>.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3600" b="1" dirty="0"/>
              <a:t>Kenmerken van de behoefte-piramide van </a:t>
            </a:r>
            <a:r>
              <a:rPr lang="nl-NL" sz="3600" b="1" dirty="0" err="1"/>
              <a:t>Maslow</a:t>
            </a:r>
            <a:r>
              <a:rPr lang="nl-NL" sz="3600" b="1" dirty="0"/>
              <a:t>:</a:t>
            </a: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de basisbehoeften gelden voor iedereen</a:t>
            </a:r>
          </a:p>
          <a:p>
            <a:r>
              <a:rPr lang="nl-NL" dirty="0"/>
              <a:t>de lagere behoefte gaat voor</a:t>
            </a:r>
          </a:p>
          <a:p>
            <a:r>
              <a:rPr lang="nl-NL" dirty="0"/>
              <a:t>hoe hoger de behoefte, hoe meer manier om hem te bevredigen</a:t>
            </a:r>
          </a:p>
          <a:p>
            <a:r>
              <a:rPr lang="nl-NL" dirty="0"/>
              <a:t>de behoeften zijn op elke leeftijd aan de orde</a:t>
            </a:r>
          </a:p>
          <a:p>
            <a:r>
              <a:rPr lang="nl-NL" dirty="0"/>
              <a:t>behoefte = motivatie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9612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aslow piram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77216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49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8" y="693058"/>
            <a:ext cx="8610601" cy="5860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358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762000"/>
            <a:ext cx="5715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994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437" y="1066800"/>
            <a:ext cx="7045422" cy="4571934"/>
          </a:xfrm>
        </p:spPr>
      </p:pic>
    </p:spTree>
    <p:extLst>
      <p:ext uri="{BB962C8B-B14F-4D97-AF65-F5344CB8AC3E}">
        <p14:creationId xmlns:p14="http://schemas.microsoft.com/office/powerpoint/2010/main" val="6930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Opdracht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Vul</a:t>
            </a:r>
            <a:r>
              <a:rPr lang="en-US" dirty="0"/>
              <a:t> de </a:t>
            </a:r>
            <a:r>
              <a:rPr lang="en-US" dirty="0" err="1"/>
              <a:t>piramide</a:t>
            </a:r>
            <a:r>
              <a:rPr lang="en-US" dirty="0"/>
              <a:t> in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kind of </a:t>
            </a:r>
            <a:r>
              <a:rPr lang="en-US" dirty="0" err="1"/>
              <a:t>cliënt</a:t>
            </a:r>
            <a:r>
              <a:rPr lang="en-US" dirty="0"/>
              <a:t> </a:t>
            </a:r>
            <a:r>
              <a:rPr lang="en-US" dirty="0" err="1"/>
              <a:t>uit</a:t>
            </a:r>
            <a:r>
              <a:rPr lang="en-US" dirty="0"/>
              <a:t> </a:t>
            </a:r>
            <a:r>
              <a:rPr lang="en-US" dirty="0" err="1"/>
              <a:t>jouw</a:t>
            </a:r>
            <a:r>
              <a:rPr lang="en-US" dirty="0"/>
              <a:t> stage. </a:t>
            </a:r>
          </a:p>
          <a:p>
            <a:r>
              <a:rPr lang="en-US" dirty="0" err="1"/>
              <a:t>Beschrijf</a:t>
            </a:r>
            <a:r>
              <a:rPr lang="en-US" dirty="0"/>
              <a:t> </a:t>
            </a:r>
            <a:r>
              <a:rPr lang="en-US" dirty="0" err="1"/>
              <a:t>alle</a:t>
            </a:r>
            <a:r>
              <a:rPr lang="en-US" dirty="0"/>
              <a:t> </a:t>
            </a:r>
            <a:r>
              <a:rPr lang="en-US" dirty="0" err="1"/>
              <a:t>behoeftes</a:t>
            </a:r>
            <a:r>
              <a:rPr lang="en-US" dirty="0"/>
              <a:t> </a:t>
            </a:r>
            <a:r>
              <a:rPr lang="en-US" dirty="0" err="1"/>
              <a:t>uit</a:t>
            </a:r>
            <a:r>
              <a:rPr lang="en-US" dirty="0"/>
              <a:t> de </a:t>
            </a:r>
            <a:r>
              <a:rPr lang="en-US" dirty="0" err="1"/>
              <a:t>piramide</a:t>
            </a:r>
            <a:r>
              <a:rPr lang="en-US" dirty="0"/>
              <a:t> en </a:t>
            </a:r>
            <a:r>
              <a:rPr lang="en-US" dirty="0" err="1"/>
              <a:t>geef</a:t>
            </a:r>
            <a:r>
              <a:rPr lang="en-US" dirty="0"/>
              <a:t> </a:t>
            </a:r>
            <a:r>
              <a:rPr lang="en-US" dirty="0" err="1"/>
              <a:t>voorbeelden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nl-NL" dirty="0">
                <a:hlinkClick r:id="rId2"/>
              </a:rPr>
              <a:t>filmpje kinderen van de </a:t>
            </a:r>
            <a:r>
              <a:rPr lang="nl-NL" dirty="0" err="1">
                <a:hlinkClick r:id="rId2"/>
              </a:rPr>
              <a:t>hondsrug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Doelen Piramide van </a:t>
            </a:r>
            <a:r>
              <a:rPr lang="nl-NL" dirty="0" err="1"/>
              <a:t>Maslow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nl-NL" dirty="0"/>
              <a:t>De student kan </a:t>
            </a:r>
          </a:p>
          <a:p>
            <a:r>
              <a:rPr lang="nl-NL" dirty="0"/>
              <a:t>de behoefte piramide van </a:t>
            </a:r>
            <a:r>
              <a:rPr lang="nl-NL" dirty="0" err="1"/>
              <a:t>Maslow</a:t>
            </a:r>
            <a:r>
              <a:rPr lang="nl-NL" dirty="0"/>
              <a:t> opschrijven</a:t>
            </a:r>
          </a:p>
          <a:p>
            <a:r>
              <a:rPr lang="nl-NL" dirty="0"/>
              <a:t>uitleggen waarom de behoeftes in een piramide staan</a:t>
            </a:r>
          </a:p>
          <a:p>
            <a:r>
              <a:rPr lang="nl-NL" dirty="0"/>
              <a:t>behoeftes van cliënten noemen en plaatsen</a:t>
            </a:r>
          </a:p>
          <a:p>
            <a:r>
              <a:rPr lang="nl-NL" dirty="0"/>
              <a:t>uitleggen wat het nut is van de piramide voor PW-</a:t>
            </a:r>
            <a:r>
              <a:rPr lang="nl-NL" dirty="0" err="1"/>
              <a:t>ers</a:t>
            </a:r>
            <a:r>
              <a:rPr lang="nl-NL" dirty="0"/>
              <a:t> en MZ-</a:t>
            </a:r>
            <a:r>
              <a:rPr lang="nl-NL" dirty="0" err="1"/>
              <a:t>ers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7866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Doelen Piramide van Maslow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nl-NL" dirty="0"/>
              <a:t>De student kan </a:t>
            </a:r>
          </a:p>
          <a:p>
            <a:r>
              <a:rPr lang="nl-NL" dirty="0"/>
              <a:t>de behoefte piramide van Maslow opschrijven</a:t>
            </a:r>
          </a:p>
          <a:p>
            <a:r>
              <a:rPr lang="nl-NL" dirty="0"/>
              <a:t>uitleggen waarom de behoeftes in een piramide staan</a:t>
            </a:r>
          </a:p>
          <a:p>
            <a:r>
              <a:rPr lang="nl-NL" dirty="0"/>
              <a:t>behoeftes van cliënten noemen en plaatsen</a:t>
            </a:r>
          </a:p>
          <a:p>
            <a:r>
              <a:rPr lang="nl-NL" dirty="0"/>
              <a:t>uitleggen wat het nut is van de piramide voor PW-ers en MZ-ers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5735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Abraham Maslow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1908 – 1970 New York</a:t>
            </a:r>
          </a:p>
          <a:p>
            <a:r>
              <a:rPr lang="en-US" dirty="0" err="1"/>
              <a:t>Klinisch</a:t>
            </a:r>
            <a:r>
              <a:rPr lang="en-US" dirty="0"/>
              <a:t> </a:t>
            </a:r>
            <a:r>
              <a:rPr lang="en-US" dirty="0" err="1"/>
              <a:t>Psycholoog</a:t>
            </a:r>
            <a:endParaRPr lang="en-US" dirty="0"/>
          </a:p>
          <a:p>
            <a:r>
              <a:rPr lang="en-US" dirty="0" err="1"/>
              <a:t>Gedragsdeskundige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Afbeelding 3" descr="Abraham_Maslo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10664" y="2514600"/>
            <a:ext cx="2990335" cy="3771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Uitgangspunten</a:t>
            </a:r>
            <a:r>
              <a:rPr lang="en-US" dirty="0"/>
              <a:t> van Maslow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Grondlegger</a:t>
            </a:r>
            <a:r>
              <a:rPr lang="en-US" dirty="0"/>
              <a:t> van de </a:t>
            </a:r>
            <a:r>
              <a:rPr lang="en-US" dirty="0" err="1"/>
              <a:t>humanistische</a:t>
            </a:r>
            <a:r>
              <a:rPr lang="en-US" dirty="0"/>
              <a:t> </a:t>
            </a:r>
            <a:r>
              <a:rPr lang="en-US" dirty="0" err="1"/>
              <a:t>psychologie</a:t>
            </a:r>
            <a:r>
              <a:rPr lang="en-US" dirty="0"/>
              <a:t>.</a:t>
            </a:r>
          </a:p>
          <a:p>
            <a:r>
              <a:rPr lang="en-US" dirty="0"/>
              <a:t>De </a:t>
            </a:r>
            <a:r>
              <a:rPr lang="en-US" dirty="0" err="1"/>
              <a:t>mens</a:t>
            </a:r>
            <a:r>
              <a:rPr lang="en-US" dirty="0"/>
              <a:t> </a:t>
            </a:r>
            <a:r>
              <a:rPr lang="en-US" dirty="0" err="1"/>
              <a:t>wordt</a:t>
            </a:r>
            <a:r>
              <a:rPr lang="en-US" dirty="0"/>
              <a:t> </a:t>
            </a:r>
            <a:r>
              <a:rPr lang="en-US" dirty="0" err="1"/>
              <a:t>gemotiveerd</a:t>
            </a:r>
            <a:r>
              <a:rPr lang="en-US" dirty="0"/>
              <a:t> door </a:t>
            </a:r>
            <a:r>
              <a:rPr lang="en-US" dirty="0" err="1"/>
              <a:t>basisbehoeften</a:t>
            </a:r>
            <a:r>
              <a:rPr lang="en-US" dirty="0"/>
              <a:t>.</a:t>
            </a:r>
          </a:p>
          <a:p>
            <a:r>
              <a:rPr lang="en-US" dirty="0"/>
              <a:t>De </a:t>
            </a:r>
            <a:r>
              <a:rPr lang="en-US" dirty="0" err="1"/>
              <a:t>behoeften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meer</a:t>
            </a:r>
            <a:r>
              <a:rPr lang="en-US" dirty="0"/>
              <a:t> </a:t>
            </a:r>
            <a:r>
              <a:rPr lang="en-US" dirty="0" err="1"/>
              <a:t>psychisch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lichamelijk</a:t>
            </a:r>
            <a:r>
              <a:rPr lang="en-US" dirty="0"/>
              <a:t>.</a:t>
            </a:r>
          </a:p>
          <a:p>
            <a:r>
              <a:rPr lang="en-US" dirty="0"/>
              <a:t>De </a:t>
            </a:r>
            <a:r>
              <a:rPr lang="en-US" dirty="0" err="1"/>
              <a:t>behoeftes</a:t>
            </a:r>
            <a:r>
              <a:rPr lang="en-US" dirty="0"/>
              <a:t> </a:t>
            </a:r>
            <a:r>
              <a:rPr lang="en-US" dirty="0" err="1"/>
              <a:t>staan</a:t>
            </a:r>
            <a:r>
              <a:rPr lang="en-US" dirty="0"/>
              <a:t> in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hiërarchie</a:t>
            </a:r>
            <a:r>
              <a:rPr lang="en-US" dirty="0"/>
              <a:t>, </a:t>
            </a:r>
            <a:r>
              <a:rPr lang="en-US" dirty="0" err="1"/>
              <a:t>ook</a:t>
            </a:r>
            <a:r>
              <a:rPr lang="en-US" dirty="0"/>
              <a:t> </a:t>
            </a:r>
            <a:r>
              <a:rPr lang="en-US" dirty="0" err="1"/>
              <a:t>wel</a:t>
            </a:r>
            <a:r>
              <a:rPr lang="en-US" dirty="0"/>
              <a:t> de </a:t>
            </a:r>
            <a:r>
              <a:rPr lang="en-US" dirty="0" err="1"/>
              <a:t>behoeftenpiramide</a:t>
            </a:r>
            <a:r>
              <a:rPr lang="en-US" dirty="0"/>
              <a:t> </a:t>
            </a:r>
            <a:r>
              <a:rPr lang="en-US" dirty="0" err="1"/>
              <a:t>genoemd</a:t>
            </a:r>
            <a:r>
              <a:rPr lang="en-US" dirty="0"/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Schrijf in twee- of drietallen zoveel mogelijk behoeftes op.</a:t>
            </a:r>
          </a:p>
          <a:p>
            <a:r>
              <a:rPr lang="nl-NL" dirty="0"/>
              <a:t>Heeft iedereen pen en papier?</a:t>
            </a:r>
          </a:p>
          <a:p>
            <a:r>
              <a:rPr lang="nl-NL" dirty="0"/>
              <a:t>Je hebt twee minuten</a:t>
            </a:r>
          </a:p>
        </p:txBody>
      </p:sp>
      <p:pic>
        <p:nvPicPr>
          <p:cNvPr id="1029" name="Picture 5" descr="C:\Users\gebruiker\AppData\Local\Microsoft\Windows\INetCache\IE\RJHP0BDC\assessment_000[1]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0985">
            <a:off x="5791200" y="4038600"/>
            <a:ext cx="2200275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FF">
                  <a:gamma/>
                  <a:shade val="86275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86275"/>
                  <a:invGamma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0" y="0"/>
            <a:ext cx="9144000" cy="39338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79608"/>
                  <a:invGamma/>
                  <a:alpha val="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3819525"/>
            <a:ext cx="9144000" cy="3038475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C0C0C0">
                  <a:gamma/>
                  <a:tint val="43922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0" y="3819525"/>
            <a:ext cx="9144000" cy="712788"/>
          </a:xfrm>
          <a:prstGeom prst="rect">
            <a:avLst/>
          </a:prstGeom>
          <a:gradFill rotWithShape="1">
            <a:gsLst>
              <a:gs pos="0">
                <a:schemeClr val="bg2">
                  <a:alpha val="91000"/>
                </a:schemeClr>
              </a:gs>
              <a:gs pos="100000">
                <a:schemeClr val="bg2">
                  <a:gamma/>
                  <a:shade val="46275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58374" name="Freeform 6"/>
          <p:cNvSpPr>
            <a:spLocks/>
          </p:cNvSpPr>
          <p:nvPr/>
        </p:nvSpPr>
        <p:spPr bwMode="auto">
          <a:xfrm>
            <a:off x="506413" y="1595438"/>
            <a:ext cx="8132762" cy="533400"/>
          </a:xfrm>
          <a:custGeom>
            <a:avLst/>
            <a:gdLst>
              <a:gd name="T0" fmla="*/ 5365 w 5772"/>
              <a:gd name="T1" fmla="*/ 62 h 636"/>
              <a:gd name="T2" fmla="*/ 5359 w 5772"/>
              <a:gd name="T3" fmla="*/ 53 h 636"/>
              <a:gd name="T4" fmla="*/ 5358 w 5772"/>
              <a:gd name="T5" fmla="*/ 52 h 636"/>
              <a:gd name="T6" fmla="*/ 5354 w 5772"/>
              <a:gd name="T7" fmla="*/ 47 h 636"/>
              <a:gd name="T8" fmla="*/ 5325 w 5772"/>
              <a:gd name="T9" fmla="*/ 22 h 636"/>
              <a:gd name="T10" fmla="*/ 5319 w 5772"/>
              <a:gd name="T11" fmla="*/ 18 h 636"/>
              <a:gd name="T12" fmla="*/ 5313 w 5772"/>
              <a:gd name="T13" fmla="*/ 14 h 636"/>
              <a:gd name="T14" fmla="*/ 5305 w 5772"/>
              <a:gd name="T15" fmla="*/ 11 h 636"/>
              <a:gd name="T16" fmla="*/ 5291 w 5772"/>
              <a:gd name="T17" fmla="*/ 6 h 636"/>
              <a:gd name="T18" fmla="*/ 5283 w 5772"/>
              <a:gd name="T19" fmla="*/ 4 h 636"/>
              <a:gd name="T20" fmla="*/ 5276 w 5772"/>
              <a:gd name="T21" fmla="*/ 2 h 636"/>
              <a:gd name="T22" fmla="*/ 5269 w 5772"/>
              <a:gd name="T23" fmla="*/ 1 h 636"/>
              <a:gd name="T24" fmla="*/ 5261 w 5772"/>
              <a:gd name="T25" fmla="*/ 0 h 636"/>
              <a:gd name="T26" fmla="*/ 5251 w 5772"/>
              <a:gd name="T27" fmla="*/ 0 h 636"/>
              <a:gd name="T28" fmla="*/ 521 w 5772"/>
              <a:gd name="T29" fmla="*/ 0 h 636"/>
              <a:gd name="T30" fmla="*/ 511 w 5772"/>
              <a:gd name="T31" fmla="*/ 0 h 636"/>
              <a:gd name="T32" fmla="*/ 503 w 5772"/>
              <a:gd name="T33" fmla="*/ 1 h 636"/>
              <a:gd name="T34" fmla="*/ 496 w 5772"/>
              <a:gd name="T35" fmla="*/ 2 h 636"/>
              <a:gd name="T36" fmla="*/ 489 w 5772"/>
              <a:gd name="T37" fmla="*/ 4 h 636"/>
              <a:gd name="T38" fmla="*/ 482 w 5772"/>
              <a:gd name="T39" fmla="*/ 6 h 636"/>
              <a:gd name="T40" fmla="*/ 467 w 5772"/>
              <a:gd name="T41" fmla="*/ 11 h 636"/>
              <a:gd name="T42" fmla="*/ 460 w 5772"/>
              <a:gd name="T43" fmla="*/ 14 h 636"/>
              <a:gd name="T44" fmla="*/ 453 w 5772"/>
              <a:gd name="T45" fmla="*/ 18 h 636"/>
              <a:gd name="T46" fmla="*/ 447 w 5772"/>
              <a:gd name="T47" fmla="*/ 22 h 636"/>
              <a:gd name="T48" fmla="*/ 441 w 5772"/>
              <a:gd name="T49" fmla="*/ 26 h 636"/>
              <a:gd name="T50" fmla="*/ 424 w 5772"/>
              <a:gd name="T51" fmla="*/ 41 h 636"/>
              <a:gd name="T52" fmla="*/ 419 w 5772"/>
              <a:gd name="T53" fmla="*/ 47 h 636"/>
              <a:gd name="T54" fmla="*/ 414 w 5772"/>
              <a:gd name="T55" fmla="*/ 52 h 636"/>
              <a:gd name="T56" fmla="*/ 414 w 5772"/>
              <a:gd name="T57" fmla="*/ 53 h 636"/>
              <a:gd name="T58" fmla="*/ 407 w 5772"/>
              <a:gd name="T59" fmla="*/ 62 h 636"/>
              <a:gd name="T60" fmla="*/ 0 w 5772"/>
              <a:gd name="T61" fmla="*/ 636 h 636"/>
              <a:gd name="T62" fmla="*/ 385 w 5772"/>
              <a:gd name="T63" fmla="*/ 582 h 636"/>
              <a:gd name="T64" fmla="*/ 385 w 5772"/>
              <a:gd name="T65" fmla="*/ 582 h 636"/>
              <a:gd name="T66" fmla="*/ 5653 w 5772"/>
              <a:gd name="T67" fmla="*/ 582 h 636"/>
              <a:gd name="T68" fmla="*/ 5365 w 5772"/>
              <a:gd name="T69" fmla="*/ 62 h 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772" h="636">
                <a:moveTo>
                  <a:pt x="5365" y="62"/>
                </a:moveTo>
                <a:cubicBezTo>
                  <a:pt x="5365" y="62"/>
                  <a:pt x="5365" y="62"/>
                  <a:pt x="5365" y="62"/>
                </a:cubicBezTo>
                <a:cubicBezTo>
                  <a:pt x="5363" y="59"/>
                  <a:pt x="5361" y="56"/>
                  <a:pt x="5359" y="53"/>
                </a:cubicBezTo>
                <a:cubicBezTo>
                  <a:pt x="5359" y="53"/>
                  <a:pt x="5359" y="53"/>
                  <a:pt x="5359" y="53"/>
                </a:cubicBezTo>
                <a:cubicBezTo>
                  <a:pt x="5358" y="52"/>
                  <a:pt x="5358" y="52"/>
                  <a:pt x="5358" y="52"/>
                </a:cubicBezTo>
                <a:cubicBezTo>
                  <a:pt x="5358" y="52"/>
                  <a:pt x="5358" y="52"/>
                  <a:pt x="5358" y="52"/>
                </a:cubicBezTo>
                <a:cubicBezTo>
                  <a:pt x="5358" y="52"/>
                  <a:pt x="5358" y="52"/>
                  <a:pt x="5358" y="52"/>
                </a:cubicBezTo>
                <a:cubicBezTo>
                  <a:pt x="5357" y="50"/>
                  <a:pt x="5355" y="49"/>
                  <a:pt x="5354" y="47"/>
                </a:cubicBezTo>
                <a:cubicBezTo>
                  <a:pt x="5354" y="47"/>
                  <a:pt x="5354" y="47"/>
                  <a:pt x="5354" y="46"/>
                </a:cubicBezTo>
                <a:cubicBezTo>
                  <a:pt x="5345" y="37"/>
                  <a:pt x="5336" y="29"/>
                  <a:pt x="5325" y="22"/>
                </a:cubicBezTo>
                <a:cubicBezTo>
                  <a:pt x="5325" y="22"/>
                  <a:pt x="5325" y="21"/>
                  <a:pt x="5324" y="21"/>
                </a:cubicBezTo>
                <a:cubicBezTo>
                  <a:pt x="5323" y="20"/>
                  <a:pt x="5321" y="19"/>
                  <a:pt x="5319" y="18"/>
                </a:cubicBezTo>
                <a:cubicBezTo>
                  <a:pt x="5319" y="18"/>
                  <a:pt x="5318" y="18"/>
                  <a:pt x="5318" y="17"/>
                </a:cubicBezTo>
                <a:cubicBezTo>
                  <a:pt x="5316" y="16"/>
                  <a:pt x="5314" y="15"/>
                  <a:pt x="5313" y="14"/>
                </a:cubicBezTo>
                <a:cubicBezTo>
                  <a:pt x="5312" y="14"/>
                  <a:pt x="5312" y="14"/>
                  <a:pt x="5311" y="14"/>
                </a:cubicBezTo>
                <a:cubicBezTo>
                  <a:pt x="5309" y="13"/>
                  <a:pt x="5307" y="12"/>
                  <a:pt x="5305" y="11"/>
                </a:cubicBezTo>
                <a:cubicBezTo>
                  <a:pt x="5305" y="11"/>
                  <a:pt x="5305" y="11"/>
                  <a:pt x="5305" y="11"/>
                </a:cubicBezTo>
                <a:cubicBezTo>
                  <a:pt x="5300" y="9"/>
                  <a:pt x="5295" y="7"/>
                  <a:pt x="5291" y="6"/>
                </a:cubicBezTo>
                <a:cubicBezTo>
                  <a:pt x="5290" y="5"/>
                  <a:pt x="5289" y="5"/>
                  <a:pt x="5289" y="5"/>
                </a:cubicBezTo>
                <a:cubicBezTo>
                  <a:pt x="5287" y="5"/>
                  <a:pt x="5285" y="4"/>
                  <a:pt x="5283" y="4"/>
                </a:cubicBezTo>
                <a:cubicBezTo>
                  <a:pt x="5283" y="3"/>
                  <a:pt x="5282" y="3"/>
                  <a:pt x="5281" y="3"/>
                </a:cubicBezTo>
                <a:cubicBezTo>
                  <a:pt x="5279" y="3"/>
                  <a:pt x="5278" y="2"/>
                  <a:pt x="5276" y="2"/>
                </a:cubicBezTo>
                <a:cubicBezTo>
                  <a:pt x="5275" y="2"/>
                  <a:pt x="5274" y="2"/>
                  <a:pt x="5274" y="2"/>
                </a:cubicBezTo>
                <a:cubicBezTo>
                  <a:pt x="5272" y="1"/>
                  <a:pt x="5270" y="1"/>
                  <a:pt x="5269" y="1"/>
                </a:cubicBezTo>
                <a:cubicBezTo>
                  <a:pt x="5268" y="1"/>
                  <a:pt x="5267" y="1"/>
                  <a:pt x="5266" y="0"/>
                </a:cubicBezTo>
                <a:cubicBezTo>
                  <a:pt x="5264" y="0"/>
                  <a:pt x="5263" y="0"/>
                  <a:pt x="5261" y="0"/>
                </a:cubicBezTo>
                <a:cubicBezTo>
                  <a:pt x="5260" y="0"/>
                  <a:pt x="5259" y="0"/>
                  <a:pt x="5259" y="0"/>
                </a:cubicBezTo>
                <a:cubicBezTo>
                  <a:pt x="5256" y="0"/>
                  <a:pt x="5253" y="0"/>
                  <a:pt x="5251" y="0"/>
                </a:cubicBezTo>
                <a:cubicBezTo>
                  <a:pt x="521" y="0"/>
                  <a:pt x="521" y="0"/>
                  <a:pt x="521" y="0"/>
                </a:cubicBezTo>
                <a:cubicBezTo>
                  <a:pt x="521" y="0"/>
                  <a:pt x="521" y="0"/>
                  <a:pt x="521" y="0"/>
                </a:cubicBezTo>
                <a:cubicBezTo>
                  <a:pt x="519" y="0"/>
                  <a:pt x="516" y="0"/>
                  <a:pt x="514" y="0"/>
                </a:cubicBezTo>
                <a:cubicBezTo>
                  <a:pt x="513" y="0"/>
                  <a:pt x="512" y="0"/>
                  <a:pt x="511" y="0"/>
                </a:cubicBezTo>
                <a:cubicBezTo>
                  <a:pt x="510" y="0"/>
                  <a:pt x="508" y="0"/>
                  <a:pt x="506" y="0"/>
                </a:cubicBezTo>
                <a:cubicBezTo>
                  <a:pt x="505" y="1"/>
                  <a:pt x="504" y="1"/>
                  <a:pt x="503" y="1"/>
                </a:cubicBezTo>
                <a:cubicBezTo>
                  <a:pt x="502" y="1"/>
                  <a:pt x="500" y="1"/>
                  <a:pt x="499" y="2"/>
                </a:cubicBezTo>
                <a:cubicBezTo>
                  <a:pt x="498" y="2"/>
                  <a:pt x="497" y="2"/>
                  <a:pt x="496" y="2"/>
                </a:cubicBezTo>
                <a:cubicBezTo>
                  <a:pt x="494" y="2"/>
                  <a:pt x="493" y="3"/>
                  <a:pt x="491" y="3"/>
                </a:cubicBezTo>
                <a:cubicBezTo>
                  <a:pt x="491" y="3"/>
                  <a:pt x="490" y="3"/>
                  <a:pt x="489" y="4"/>
                </a:cubicBezTo>
                <a:cubicBezTo>
                  <a:pt x="487" y="4"/>
                  <a:pt x="485" y="4"/>
                  <a:pt x="484" y="5"/>
                </a:cubicBezTo>
                <a:cubicBezTo>
                  <a:pt x="483" y="5"/>
                  <a:pt x="482" y="5"/>
                  <a:pt x="482" y="6"/>
                </a:cubicBezTo>
                <a:cubicBezTo>
                  <a:pt x="477" y="7"/>
                  <a:pt x="472" y="9"/>
                  <a:pt x="468" y="11"/>
                </a:cubicBezTo>
                <a:cubicBezTo>
                  <a:pt x="467" y="11"/>
                  <a:pt x="467" y="11"/>
                  <a:pt x="467" y="11"/>
                </a:cubicBezTo>
                <a:cubicBezTo>
                  <a:pt x="465" y="12"/>
                  <a:pt x="463" y="13"/>
                  <a:pt x="461" y="14"/>
                </a:cubicBezTo>
                <a:cubicBezTo>
                  <a:pt x="461" y="14"/>
                  <a:pt x="460" y="14"/>
                  <a:pt x="460" y="14"/>
                </a:cubicBezTo>
                <a:cubicBezTo>
                  <a:pt x="458" y="15"/>
                  <a:pt x="456" y="16"/>
                  <a:pt x="455" y="17"/>
                </a:cubicBezTo>
                <a:cubicBezTo>
                  <a:pt x="454" y="18"/>
                  <a:pt x="454" y="18"/>
                  <a:pt x="453" y="18"/>
                </a:cubicBezTo>
                <a:cubicBezTo>
                  <a:pt x="451" y="19"/>
                  <a:pt x="450" y="20"/>
                  <a:pt x="448" y="21"/>
                </a:cubicBezTo>
                <a:cubicBezTo>
                  <a:pt x="448" y="21"/>
                  <a:pt x="447" y="22"/>
                  <a:pt x="447" y="22"/>
                </a:cubicBezTo>
                <a:cubicBezTo>
                  <a:pt x="445" y="23"/>
                  <a:pt x="443" y="24"/>
                  <a:pt x="441" y="26"/>
                </a:cubicBezTo>
                <a:cubicBezTo>
                  <a:pt x="441" y="26"/>
                  <a:pt x="441" y="26"/>
                  <a:pt x="441" y="26"/>
                </a:cubicBezTo>
                <a:cubicBezTo>
                  <a:pt x="435" y="30"/>
                  <a:pt x="429" y="35"/>
                  <a:pt x="424" y="41"/>
                </a:cubicBezTo>
                <a:cubicBezTo>
                  <a:pt x="424" y="41"/>
                  <a:pt x="424" y="41"/>
                  <a:pt x="424" y="41"/>
                </a:cubicBezTo>
                <a:cubicBezTo>
                  <a:pt x="422" y="43"/>
                  <a:pt x="420" y="45"/>
                  <a:pt x="419" y="46"/>
                </a:cubicBezTo>
                <a:cubicBezTo>
                  <a:pt x="419" y="47"/>
                  <a:pt x="419" y="47"/>
                  <a:pt x="419" y="47"/>
                </a:cubicBezTo>
                <a:cubicBezTo>
                  <a:pt x="417" y="49"/>
                  <a:pt x="415" y="50"/>
                  <a:pt x="414" y="52"/>
                </a:cubicBezTo>
                <a:cubicBezTo>
                  <a:pt x="414" y="52"/>
                  <a:pt x="414" y="52"/>
                  <a:pt x="414" y="52"/>
                </a:cubicBezTo>
                <a:cubicBezTo>
                  <a:pt x="414" y="52"/>
                  <a:pt x="414" y="52"/>
                  <a:pt x="414" y="52"/>
                </a:cubicBezTo>
                <a:cubicBezTo>
                  <a:pt x="414" y="53"/>
                  <a:pt x="414" y="53"/>
                  <a:pt x="414" y="53"/>
                </a:cubicBezTo>
                <a:cubicBezTo>
                  <a:pt x="414" y="53"/>
                  <a:pt x="414" y="53"/>
                  <a:pt x="414" y="53"/>
                </a:cubicBezTo>
                <a:cubicBezTo>
                  <a:pt x="411" y="56"/>
                  <a:pt x="409" y="59"/>
                  <a:pt x="407" y="62"/>
                </a:cubicBezTo>
                <a:cubicBezTo>
                  <a:pt x="407" y="62"/>
                  <a:pt x="407" y="62"/>
                  <a:pt x="407" y="62"/>
                </a:cubicBezTo>
                <a:cubicBezTo>
                  <a:pt x="0" y="636"/>
                  <a:pt x="0" y="636"/>
                  <a:pt x="0" y="636"/>
                </a:cubicBezTo>
                <a:cubicBezTo>
                  <a:pt x="29" y="603"/>
                  <a:pt x="72" y="582"/>
                  <a:pt x="120" y="582"/>
                </a:cubicBezTo>
                <a:cubicBezTo>
                  <a:pt x="385" y="582"/>
                  <a:pt x="385" y="582"/>
                  <a:pt x="385" y="582"/>
                </a:cubicBezTo>
                <a:cubicBezTo>
                  <a:pt x="385" y="582"/>
                  <a:pt x="385" y="582"/>
                  <a:pt x="385" y="582"/>
                </a:cubicBezTo>
                <a:cubicBezTo>
                  <a:pt x="385" y="582"/>
                  <a:pt x="385" y="582"/>
                  <a:pt x="385" y="582"/>
                </a:cubicBezTo>
                <a:cubicBezTo>
                  <a:pt x="5387" y="582"/>
                  <a:pt x="5387" y="582"/>
                  <a:pt x="5387" y="582"/>
                </a:cubicBezTo>
                <a:cubicBezTo>
                  <a:pt x="5653" y="582"/>
                  <a:pt x="5653" y="582"/>
                  <a:pt x="5653" y="582"/>
                </a:cubicBezTo>
                <a:cubicBezTo>
                  <a:pt x="5700" y="582"/>
                  <a:pt x="5743" y="603"/>
                  <a:pt x="5772" y="636"/>
                </a:cubicBezTo>
                <a:lnTo>
                  <a:pt x="5365" y="62"/>
                </a:lnTo>
                <a:close/>
              </a:path>
            </a:pathLst>
          </a:custGeom>
          <a:solidFill>
            <a:srgbClr val="5151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 flipV="1">
            <a:off x="0" y="3429000"/>
            <a:ext cx="9144000" cy="398463"/>
          </a:xfrm>
          <a:prstGeom prst="rect">
            <a:avLst/>
          </a:prstGeom>
          <a:gradFill rotWithShape="1">
            <a:gsLst>
              <a:gs pos="0">
                <a:srgbClr val="C0C0C0">
                  <a:alpha val="91000"/>
                </a:srgbClr>
              </a:gs>
              <a:gs pos="100000">
                <a:srgbClr val="C0C0C0">
                  <a:gamma/>
                  <a:shade val="46275"/>
                  <a:invGamma/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58376" name="AutoShape 8"/>
          <p:cNvSpPr>
            <a:spLocks noChangeArrowheads="1"/>
          </p:cNvSpPr>
          <p:nvPr/>
        </p:nvSpPr>
        <p:spPr bwMode="auto">
          <a:xfrm>
            <a:off x="447675" y="2051050"/>
            <a:ext cx="8248650" cy="3205163"/>
          </a:xfrm>
          <a:prstGeom prst="roundRect">
            <a:avLst>
              <a:gd name="adj" fmla="val 7014"/>
            </a:avLst>
          </a:prstGeom>
          <a:gradFill rotWithShape="1">
            <a:gsLst>
              <a:gs pos="0">
                <a:schemeClr val="tx2">
                  <a:gamma/>
                  <a:tint val="73725"/>
                  <a:invGamma/>
                </a:schemeClr>
              </a:gs>
              <a:gs pos="100000">
                <a:schemeClr val="tx2"/>
              </a:gs>
            </a:gsLst>
            <a:lin ang="2700000" scaled="1"/>
          </a:gradFill>
          <a:ln w="9525">
            <a:solidFill>
              <a:srgbClr val="32323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nl-NL">
              <a:solidFill>
                <a:srgbClr val="000000"/>
              </a:solidFill>
            </a:endParaRPr>
          </a:p>
        </p:txBody>
      </p:sp>
      <p:grpSp>
        <p:nvGrpSpPr>
          <p:cNvPr id="58377" name="Group 9"/>
          <p:cNvGrpSpPr>
            <a:grpSpLocks/>
          </p:cNvGrpSpPr>
          <p:nvPr/>
        </p:nvGrpSpPr>
        <p:grpSpPr bwMode="auto">
          <a:xfrm>
            <a:off x="703263" y="2762250"/>
            <a:ext cx="1168400" cy="1912938"/>
            <a:chOff x="275" y="2008"/>
            <a:chExt cx="795" cy="1276"/>
          </a:xfrm>
        </p:grpSpPr>
        <p:sp>
          <p:nvSpPr>
            <p:cNvPr id="58378" name="AutoShape 10"/>
            <p:cNvSpPr>
              <a:spLocks noChangeArrowheads="1"/>
            </p:cNvSpPr>
            <p:nvPr/>
          </p:nvSpPr>
          <p:spPr bwMode="auto">
            <a:xfrm>
              <a:off x="275" y="2008"/>
              <a:ext cx="795" cy="1276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chemeClr val="bg1">
                    <a:gamma/>
                    <a:shade val="85882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85882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2323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nl-NL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58379" name="AutoShape 11"/>
            <p:cNvSpPr>
              <a:spLocks noChangeArrowheads="1"/>
            </p:cNvSpPr>
            <p:nvPr/>
          </p:nvSpPr>
          <p:spPr bwMode="auto">
            <a:xfrm>
              <a:off x="275" y="2008"/>
              <a:ext cx="795" cy="152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chemeClr val="tx1">
                    <a:alpha val="44000"/>
                  </a:schemeClr>
                </a:gs>
                <a:gs pos="100000">
                  <a:schemeClr val="tx1">
                    <a:gamma/>
                    <a:shade val="86275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2323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nl-NL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58380" name="AutoShape 12"/>
            <p:cNvSpPr>
              <a:spLocks noChangeArrowheads="1"/>
            </p:cNvSpPr>
            <p:nvPr/>
          </p:nvSpPr>
          <p:spPr bwMode="auto">
            <a:xfrm>
              <a:off x="275" y="3132"/>
              <a:ext cx="795" cy="152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chemeClr val="tx1">
                    <a:gamma/>
                    <a:shade val="86275"/>
                    <a:invGamma/>
                    <a:alpha val="0"/>
                  </a:schemeClr>
                </a:gs>
                <a:gs pos="100000">
                  <a:schemeClr val="tx1">
                    <a:alpha val="44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2323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nl-NL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58381" name="AutoShape 13"/>
            <p:cNvSpPr>
              <a:spLocks noChangeArrowheads="1"/>
            </p:cNvSpPr>
            <p:nvPr/>
          </p:nvSpPr>
          <p:spPr bwMode="auto">
            <a:xfrm>
              <a:off x="275" y="2008"/>
              <a:ext cx="795" cy="1276"/>
            </a:xfrm>
            <a:prstGeom prst="roundRect">
              <a:avLst>
                <a:gd name="adj" fmla="val 0"/>
              </a:avLst>
            </a:prstGeom>
            <a:noFill/>
            <a:ln w="25400">
              <a:solidFill>
                <a:srgbClr val="1C1C1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nl-NL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58382" name="Group 14"/>
          <p:cNvGrpSpPr>
            <a:grpSpLocks/>
          </p:cNvGrpSpPr>
          <p:nvPr/>
        </p:nvGrpSpPr>
        <p:grpSpPr bwMode="auto">
          <a:xfrm>
            <a:off x="1943100" y="2765425"/>
            <a:ext cx="1168400" cy="1912938"/>
            <a:chOff x="275" y="2008"/>
            <a:chExt cx="795" cy="1276"/>
          </a:xfrm>
        </p:grpSpPr>
        <p:sp>
          <p:nvSpPr>
            <p:cNvPr id="58383" name="AutoShape 15"/>
            <p:cNvSpPr>
              <a:spLocks noChangeArrowheads="1"/>
            </p:cNvSpPr>
            <p:nvPr/>
          </p:nvSpPr>
          <p:spPr bwMode="auto">
            <a:xfrm>
              <a:off x="275" y="2008"/>
              <a:ext cx="795" cy="1276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chemeClr val="bg1">
                    <a:gamma/>
                    <a:shade val="85882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85882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2323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nl-NL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58384" name="AutoShape 16"/>
            <p:cNvSpPr>
              <a:spLocks noChangeArrowheads="1"/>
            </p:cNvSpPr>
            <p:nvPr/>
          </p:nvSpPr>
          <p:spPr bwMode="auto">
            <a:xfrm>
              <a:off x="275" y="2008"/>
              <a:ext cx="795" cy="152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chemeClr val="tx1">
                    <a:alpha val="44000"/>
                  </a:schemeClr>
                </a:gs>
                <a:gs pos="100000">
                  <a:schemeClr val="tx1">
                    <a:gamma/>
                    <a:shade val="86275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2323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nl-NL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58385" name="AutoShape 17"/>
            <p:cNvSpPr>
              <a:spLocks noChangeArrowheads="1"/>
            </p:cNvSpPr>
            <p:nvPr/>
          </p:nvSpPr>
          <p:spPr bwMode="auto">
            <a:xfrm>
              <a:off x="275" y="3132"/>
              <a:ext cx="795" cy="152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chemeClr val="tx1">
                    <a:gamma/>
                    <a:shade val="86275"/>
                    <a:invGamma/>
                    <a:alpha val="0"/>
                  </a:schemeClr>
                </a:gs>
                <a:gs pos="100000">
                  <a:schemeClr val="tx1">
                    <a:alpha val="44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2323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nl-NL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58386" name="AutoShape 18"/>
            <p:cNvSpPr>
              <a:spLocks noChangeArrowheads="1"/>
            </p:cNvSpPr>
            <p:nvPr/>
          </p:nvSpPr>
          <p:spPr bwMode="auto">
            <a:xfrm>
              <a:off x="275" y="2008"/>
              <a:ext cx="795" cy="1276"/>
            </a:xfrm>
            <a:prstGeom prst="roundRect">
              <a:avLst>
                <a:gd name="adj" fmla="val 0"/>
              </a:avLst>
            </a:prstGeom>
            <a:noFill/>
            <a:ln w="25400">
              <a:solidFill>
                <a:srgbClr val="1C1C1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nl-NL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58387" name="Group 19"/>
          <p:cNvGrpSpPr>
            <a:grpSpLocks/>
          </p:cNvGrpSpPr>
          <p:nvPr/>
        </p:nvGrpSpPr>
        <p:grpSpPr bwMode="auto">
          <a:xfrm>
            <a:off x="3368675" y="2762250"/>
            <a:ext cx="1168400" cy="1912938"/>
            <a:chOff x="275" y="2008"/>
            <a:chExt cx="795" cy="1276"/>
          </a:xfrm>
        </p:grpSpPr>
        <p:sp>
          <p:nvSpPr>
            <p:cNvPr id="58388" name="AutoShape 20"/>
            <p:cNvSpPr>
              <a:spLocks noChangeArrowheads="1"/>
            </p:cNvSpPr>
            <p:nvPr/>
          </p:nvSpPr>
          <p:spPr bwMode="auto">
            <a:xfrm>
              <a:off x="275" y="2008"/>
              <a:ext cx="795" cy="1276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chemeClr val="bg1">
                    <a:gamma/>
                    <a:shade val="85882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85882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2323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nl-NL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58389" name="AutoShape 21"/>
            <p:cNvSpPr>
              <a:spLocks noChangeArrowheads="1"/>
            </p:cNvSpPr>
            <p:nvPr/>
          </p:nvSpPr>
          <p:spPr bwMode="auto">
            <a:xfrm>
              <a:off x="275" y="2008"/>
              <a:ext cx="795" cy="152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chemeClr val="tx1">
                    <a:alpha val="44000"/>
                  </a:schemeClr>
                </a:gs>
                <a:gs pos="100000">
                  <a:schemeClr val="tx1">
                    <a:gamma/>
                    <a:shade val="86275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2323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nl-NL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58390" name="AutoShape 22"/>
            <p:cNvSpPr>
              <a:spLocks noChangeArrowheads="1"/>
            </p:cNvSpPr>
            <p:nvPr/>
          </p:nvSpPr>
          <p:spPr bwMode="auto">
            <a:xfrm>
              <a:off x="275" y="3132"/>
              <a:ext cx="795" cy="152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chemeClr val="tx1">
                    <a:gamma/>
                    <a:shade val="86275"/>
                    <a:invGamma/>
                    <a:alpha val="0"/>
                  </a:schemeClr>
                </a:gs>
                <a:gs pos="100000">
                  <a:schemeClr val="tx1">
                    <a:alpha val="44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2323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nl-NL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58391" name="AutoShape 23"/>
            <p:cNvSpPr>
              <a:spLocks noChangeArrowheads="1"/>
            </p:cNvSpPr>
            <p:nvPr/>
          </p:nvSpPr>
          <p:spPr bwMode="auto">
            <a:xfrm>
              <a:off x="275" y="2008"/>
              <a:ext cx="795" cy="1276"/>
            </a:xfrm>
            <a:prstGeom prst="roundRect">
              <a:avLst>
                <a:gd name="adj" fmla="val 0"/>
              </a:avLst>
            </a:prstGeom>
            <a:noFill/>
            <a:ln w="25400">
              <a:solidFill>
                <a:srgbClr val="1C1C1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nl-NL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58392" name="Group 24"/>
          <p:cNvGrpSpPr>
            <a:grpSpLocks/>
          </p:cNvGrpSpPr>
          <p:nvPr/>
        </p:nvGrpSpPr>
        <p:grpSpPr bwMode="auto">
          <a:xfrm>
            <a:off x="4606925" y="2765425"/>
            <a:ext cx="1168400" cy="1912938"/>
            <a:chOff x="275" y="2008"/>
            <a:chExt cx="795" cy="1276"/>
          </a:xfrm>
        </p:grpSpPr>
        <p:sp>
          <p:nvSpPr>
            <p:cNvPr id="58393" name="AutoShape 25"/>
            <p:cNvSpPr>
              <a:spLocks noChangeArrowheads="1"/>
            </p:cNvSpPr>
            <p:nvPr/>
          </p:nvSpPr>
          <p:spPr bwMode="auto">
            <a:xfrm>
              <a:off x="275" y="2008"/>
              <a:ext cx="795" cy="1276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chemeClr val="bg1">
                    <a:gamma/>
                    <a:shade val="85882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85882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2323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nl-NL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58394" name="AutoShape 26"/>
            <p:cNvSpPr>
              <a:spLocks noChangeArrowheads="1"/>
            </p:cNvSpPr>
            <p:nvPr/>
          </p:nvSpPr>
          <p:spPr bwMode="auto">
            <a:xfrm>
              <a:off x="275" y="2008"/>
              <a:ext cx="795" cy="152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chemeClr val="tx1">
                    <a:alpha val="44000"/>
                  </a:schemeClr>
                </a:gs>
                <a:gs pos="100000">
                  <a:schemeClr val="tx1">
                    <a:gamma/>
                    <a:shade val="86275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2323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nl-NL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58395" name="AutoShape 27"/>
            <p:cNvSpPr>
              <a:spLocks noChangeArrowheads="1"/>
            </p:cNvSpPr>
            <p:nvPr/>
          </p:nvSpPr>
          <p:spPr bwMode="auto">
            <a:xfrm>
              <a:off x="275" y="3132"/>
              <a:ext cx="795" cy="152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chemeClr val="tx1">
                    <a:gamma/>
                    <a:shade val="86275"/>
                    <a:invGamma/>
                    <a:alpha val="0"/>
                  </a:schemeClr>
                </a:gs>
                <a:gs pos="100000">
                  <a:schemeClr val="tx1">
                    <a:alpha val="44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2323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nl-NL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58396" name="AutoShape 28"/>
            <p:cNvSpPr>
              <a:spLocks noChangeArrowheads="1"/>
            </p:cNvSpPr>
            <p:nvPr/>
          </p:nvSpPr>
          <p:spPr bwMode="auto">
            <a:xfrm>
              <a:off x="275" y="2008"/>
              <a:ext cx="795" cy="1276"/>
            </a:xfrm>
            <a:prstGeom prst="roundRect">
              <a:avLst>
                <a:gd name="adj" fmla="val 0"/>
              </a:avLst>
            </a:prstGeom>
            <a:noFill/>
            <a:ln w="25400">
              <a:solidFill>
                <a:srgbClr val="1C1C1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nl-NL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58397" name="Group 29"/>
          <p:cNvGrpSpPr>
            <a:grpSpLocks/>
          </p:cNvGrpSpPr>
          <p:nvPr/>
        </p:nvGrpSpPr>
        <p:grpSpPr bwMode="auto">
          <a:xfrm>
            <a:off x="6030913" y="2762250"/>
            <a:ext cx="1168400" cy="1912938"/>
            <a:chOff x="275" y="2008"/>
            <a:chExt cx="795" cy="1276"/>
          </a:xfrm>
        </p:grpSpPr>
        <p:sp>
          <p:nvSpPr>
            <p:cNvPr id="58398" name="AutoShape 30"/>
            <p:cNvSpPr>
              <a:spLocks noChangeArrowheads="1"/>
            </p:cNvSpPr>
            <p:nvPr/>
          </p:nvSpPr>
          <p:spPr bwMode="auto">
            <a:xfrm>
              <a:off x="275" y="2008"/>
              <a:ext cx="795" cy="1276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chemeClr val="bg1">
                    <a:gamma/>
                    <a:shade val="85882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85882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2323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nl-NL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58399" name="AutoShape 31"/>
            <p:cNvSpPr>
              <a:spLocks noChangeArrowheads="1"/>
            </p:cNvSpPr>
            <p:nvPr/>
          </p:nvSpPr>
          <p:spPr bwMode="auto">
            <a:xfrm>
              <a:off x="275" y="2008"/>
              <a:ext cx="795" cy="152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chemeClr val="tx1">
                    <a:alpha val="44000"/>
                  </a:schemeClr>
                </a:gs>
                <a:gs pos="100000">
                  <a:schemeClr val="tx1">
                    <a:gamma/>
                    <a:shade val="86275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2323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nl-NL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58400" name="AutoShape 32"/>
            <p:cNvSpPr>
              <a:spLocks noChangeArrowheads="1"/>
            </p:cNvSpPr>
            <p:nvPr/>
          </p:nvSpPr>
          <p:spPr bwMode="auto">
            <a:xfrm>
              <a:off x="275" y="3132"/>
              <a:ext cx="795" cy="152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chemeClr val="tx1">
                    <a:gamma/>
                    <a:shade val="86275"/>
                    <a:invGamma/>
                    <a:alpha val="0"/>
                  </a:schemeClr>
                </a:gs>
                <a:gs pos="100000">
                  <a:schemeClr val="tx1">
                    <a:alpha val="44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2323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nl-NL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58401" name="AutoShape 33"/>
            <p:cNvSpPr>
              <a:spLocks noChangeArrowheads="1"/>
            </p:cNvSpPr>
            <p:nvPr/>
          </p:nvSpPr>
          <p:spPr bwMode="auto">
            <a:xfrm>
              <a:off x="275" y="2008"/>
              <a:ext cx="795" cy="1276"/>
            </a:xfrm>
            <a:prstGeom prst="roundRect">
              <a:avLst>
                <a:gd name="adj" fmla="val 0"/>
              </a:avLst>
            </a:prstGeom>
            <a:noFill/>
            <a:ln w="25400">
              <a:solidFill>
                <a:srgbClr val="1C1C1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nl-NL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</p:grpSp>
      <p:sp>
        <p:nvSpPr>
          <p:cNvPr id="58402" name="AutoShape 34"/>
          <p:cNvSpPr>
            <a:spLocks noChangeArrowheads="1"/>
          </p:cNvSpPr>
          <p:nvPr/>
        </p:nvSpPr>
        <p:spPr bwMode="auto">
          <a:xfrm>
            <a:off x="7270750" y="2765425"/>
            <a:ext cx="1168400" cy="1912938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75686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2323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nl-NL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58403" name="AutoShape 35"/>
          <p:cNvSpPr>
            <a:spLocks noChangeArrowheads="1"/>
          </p:cNvSpPr>
          <p:nvPr/>
        </p:nvSpPr>
        <p:spPr bwMode="auto">
          <a:xfrm>
            <a:off x="7270750" y="2765425"/>
            <a:ext cx="1168400" cy="228600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chemeClr val="tx1">
                  <a:alpha val="44000"/>
                </a:schemeClr>
              </a:gs>
              <a:gs pos="100000">
                <a:schemeClr val="tx1">
                  <a:gamma/>
                  <a:shade val="86275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2323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nl-NL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58404" name="AutoShape 36"/>
          <p:cNvSpPr>
            <a:spLocks noChangeArrowheads="1"/>
          </p:cNvSpPr>
          <p:nvPr/>
        </p:nvSpPr>
        <p:spPr bwMode="auto">
          <a:xfrm>
            <a:off x="7270750" y="4449763"/>
            <a:ext cx="1168400" cy="228600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chemeClr val="tx1">
                  <a:gamma/>
                  <a:shade val="86275"/>
                  <a:invGamma/>
                  <a:alpha val="0"/>
                </a:schemeClr>
              </a:gs>
              <a:gs pos="100000">
                <a:schemeClr val="tx1">
                  <a:alpha val="44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2323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nl-NL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58405" name="AutoShape 37"/>
          <p:cNvSpPr>
            <a:spLocks noChangeArrowheads="1"/>
          </p:cNvSpPr>
          <p:nvPr/>
        </p:nvSpPr>
        <p:spPr bwMode="auto">
          <a:xfrm>
            <a:off x="7270750" y="2765425"/>
            <a:ext cx="1168400" cy="1912938"/>
          </a:xfrm>
          <a:prstGeom prst="roundRect">
            <a:avLst>
              <a:gd name="adj" fmla="val 0"/>
            </a:avLst>
          </a:prstGeom>
          <a:noFill/>
          <a:ln w="25400">
            <a:solidFill>
              <a:srgbClr val="1C1C1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nl-NL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58406" name="AutoShape 38"/>
          <p:cNvSpPr>
            <a:spLocks noChangeArrowheads="1"/>
          </p:cNvSpPr>
          <p:nvPr/>
        </p:nvSpPr>
        <p:spPr bwMode="auto">
          <a:xfrm flipV="1">
            <a:off x="447675" y="5267325"/>
            <a:ext cx="8248650" cy="1077913"/>
          </a:xfrm>
          <a:prstGeom prst="roundRect">
            <a:avLst>
              <a:gd name="adj" fmla="val 22824"/>
            </a:avLst>
          </a:prstGeom>
          <a:gradFill rotWithShape="1">
            <a:gsLst>
              <a:gs pos="0">
                <a:schemeClr val="tx2">
                  <a:gamma/>
                  <a:tint val="73725"/>
                  <a:invGamma/>
                  <a:alpha val="0"/>
                </a:schemeClr>
              </a:gs>
              <a:gs pos="100000">
                <a:schemeClr val="tx2">
                  <a:alpha val="16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2323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nl-NL">
              <a:solidFill>
                <a:srgbClr val="000000"/>
              </a:solidFill>
            </a:endParaRPr>
          </a:p>
        </p:txBody>
      </p:sp>
      <p:grpSp>
        <p:nvGrpSpPr>
          <p:cNvPr id="58407" name="Group 39"/>
          <p:cNvGrpSpPr>
            <a:grpSpLocks/>
          </p:cNvGrpSpPr>
          <p:nvPr/>
        </p:nvGrpSpPr>
        <p:grpSpPr bwMode="auto">
          <a:xfrm>
            <a:off x="7270750" y="2981325"/>
            <a:ext cx="1168400" cy="1473200"/>
            <a:chOff x="4580" y="1878"/>
            <a:chExt cx="736" cy="928"/>
          </a:xfrm>
        </p:grpSpPr>
        <p:sp>
          <p:nvSpPr>
            <p:cNvPr id="58408" name="Rectangle 40"/>
            <p:cNvSpPr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8409" name="Text Box 41"/>
            <p:cNvSpPr txBox="1"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nl-NL" sz="14000">
                  <a:solidFill>
                    <a:srgbClr val="000000"/>
                  </a:solidFill>
                  <a:latin typeface="Arial Narrow" pitchFamily="34" charset="0"/>
                </a:rPr>
                <a:t>0</a:t>
              </a:r>
            </a:p>
          </p:txBody>
        </p:sp>
      </p:grpSp>
      <p:grpSp>
        <p:nvGrpSpPr>
          <p:cNvPr id="58410" name="Group 42"/>
          <p:cNvGrpSpPr>
            <a:grpSpLocks/>
          </p:cNvGrpSpPr>
          <p:nvPr/>
        </p:nvGrpSpPr>
        <p:grpSpPr bwMode="auto">
          <a:xfrm>
            <a:off x="7270750" y="2981325"/>
            <a:ext cx="1168400" cy="1473200"/>
            <a:chOff x="4580" y="1878"/>
            <a:chExt cx="736" cy="928"/>
          </a:xfrm>
        </p:grpSpPr>
        <p:sp>
          <p:nvSpPr>
            <p:cNvPr id="58411" name="Rectangle 43"/>
            <p:cNvSpPr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8412" name="Text Box 44"/>
            <p:cNvSpPr txBox="1"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nl-NL" sz="14000">
                  <a:solidFill>
                    <a:srgbClr val="000000"/>
                  </a:solidFill>
                  <a:latin typeface="Arial Narrow" pitchFamily="34" charset="0"/>
                </a:rPr>
                <a:t>9</a:t>
              </a:r>
            </a:p>
          </p:txBody>
        </p:sp>
      </p:grpSp>
      <p:grpSp>
        <p:nvGrpSpPr>
          <p:cNvPr id="58413" name="Group 45"/>
          <p:cNvGrpSpPr>
            <a:grpSpLocks/>
          </p:cNvGrpSpPr>
          <p:nvPr/>
        </p:nvGrpSpPr>
        <p:grpSpPr bwMode="auto">
          <a:xfrm>
            <a:off x="6030913" y="2981325"/>
            <a:ext cx="1168400" cy="1473200"/>
            <a:chOff x="4580" y="1878"/>
            <a:chExt cx="736" cy="928"/>
          </a:xfrm>
        </p:grpSpPr>
        <p:sp>
          <p:nvSpPr>
            <p:cNvPr id="58414" name="Rectangle 46"/>
            <p:cNvSpPr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8415" name="Text Box 47"/>
            <p:cNvSpPr txBox="1"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nl-NL" sz="14000">
                  <a:solidFill>
                    <a:srgbClr val="000000"/>
                  </a:solidFill>
                  <a:latin typeface="Arial Narrow" pitchFamily="34" charset="0"/>
                </a:rPr>
                <a:t>0</a:t>
              </a:r>
            </a:p>
          </p:txBody>
        </p:sp>
      </p:grpSp>
      <p:grpSp>
        <p:nvGrpSpPr>
          <p:cNvPr id="58416" name="Group 48"/>
          <p:cNvGrpSpPr>
            <a:grpSpLocks/>
          </p:cNvGrpSpPr>
          <p:nvPr/>
        </p:nvGrpSpPr>
        <p:grpSpPr bwMode="auto">
          <a:xfrm>
            <a:off x="1943100" y="2982913"/>
            <a:ext cx="1168400" cy="1473200"/>
            <a:chOff x="4580" y="1878"/>
            <a:chExt cx="736" cy="928"/>
          </a:xfrm>
        </p:grpSpPr>
        <p:sp>
          <p:nvSpPr>
            <p:cNvPr id="58417" name="Rectangle 49"/>
            <p:cNvSpPr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8418" name="Text Box 50"/>
            <p:cNvSpPr txBox="1"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nl-NL" sz="14000">
                  <a:solidFill>
                    <a:srgbClr val="000000"/>
                  </a:solidFill>
                  <a:latin typeface="Arial Narrow" pitchFamily="34" charset="0"/>
                </a:rPr>
                <a:t>0</a:t>
              </a:r>
            </a:p>
          </p:txBody>
        </p:sp>
      </p:grpSp>
      <p:grpSp>
        <p:nvGrpSpPr>
          <p:cNvPr id="58419" name="Group 51"/>
          <p:cNvGrpSpPr>
            <a:grpSpLocks/>
          </p:cNvGrpSpPr>
          <p:nvPr/>
        </p:nvGrpSpPr>
        <p:grpSpPr bwMode="auto">
          <a:xfrm>
            <a:off x="703263" y="2982913"/>
            <a:ext cx="1168400" cy="1473200"/>
            <a:chOff x="4580" y="1878"/>
            <a:chExt cx="736" cy="928"/>
          </a:xfrm>
        </p:grpSpPr>
        <p:sp>
          <p:nvSpPr>
            <p:cNvPr id="58420" name="Rectangle 52"/>
            <p:cNvSpPr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8421" name="Text Box 53"/>
            <p:cNvSpPr txBox="1"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nl-NL" sz="14000">
                  <a:solidFill>
                    <a:srgbClr val="000000"/>
                  </a:solidFill>
                  <a:latin typeface="Arial Narrow" pitchFamily="34" charset="0"/>
                </a:rPr>
                <a:t>0</a:t>
              </a:r>
            </a:p>
          </p:txBody>
        </p:sp>
      </p:grpSp>
      <p:grpSp>
        <p:nvGrpSpPr>
          <p:cNvPr id="58422" name="Group 54"/>
          <p:cNvGrpSpPr>
            <a:grpSpLocks/>
          </p:cNvGrpSpPr>
          <p:nvPr/>
        </p:nvGrpSpPr>
        <p:grpSpPr bwMode="auto">
          <a:xfrm>
            <a:off x="4606925" y="2984500"/>
            <a:ext cx="1168400" cy="1473200"/>
            <a:chOff x="4580" y="1878"/>
            <a:chExt cx="736" cy="928"/>
          </a:xfrm>
        </p:grpSpPr>
        <p:sp>
          <p:nvSpPr>
            <p:cNvPr id="58423" name="Rectangle 55"/>
            <p:cNvSpPr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8424" name="Text Box 56"/>
            <p:cNvSpPr txBox="1"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nl-NL" sz="14000">
                  <a:solidFill>
                    <a:srgbClr val="000000"/>
                  </a:solidFill>
                  <a:latin typeface="Arial Narrow" pitchFamily="34" charset="0"/>
                </a:rPr>
                <a:t>2</a:t>
              </a:r>
            </a:p>
          </p:txBody>
        </p:sp>
      </p:grpSp>
      <p:grpSp>
        <p:nvGrpSpPr>
          <p:cNvPr id="58425" name="Group 57"/>
          <p:cNvGrpSpPr>
            <a:grpSpLocks/>
          </p:cNvGrpSpPr>
          <p:nvPr/>
        </p:nvGrpSpPr>
        <p:grpSpPr bwMode="auto">
          <a:xfrm>
            <a:off x="7270750" y="2981325"/>
            <a:ext cx="1168400" cy="1473200"/>
            <a:chOff x="4580" y="1878"/>
            <a:chExt cx="736" cy="928"/>
          </a:xfrm>
        </p:grpSpPr>
        <p:sp>
          <p:nvSpPr>
            <p:cNvPr id="58426" name="Rectangle 58"/>
            <p:cNvSpPr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8427" name="Text Box 59"/>
            <p:cNvSpPr txBox="1"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nl-NL" sz="14000">
                  <a:solidFill>
                    <a:srgbClr val="000000"/>
                  </a:solidFill>
                  <a:latin typeface="Arial Narrow" pitchFamily="34" charset="0"/>
                </a:rPr>
                <a:t>8</a:t>
              </a:r>
            </a:p>
          </p:txBody>
        </p:sp>
      </p:grpSp>
      <p:grpSp>
        <p:nvGrpSpPr>
          <p:cNvPr id="58428" name="Group 60"/>
          <p:cNvGrpSpPr>
            <a:grpSpLocks/>
          </p:cNvGrpSpPr>
          <p:nvPr/>
        </p:nvGrpSpPr>
        <p:grpSpPr bwMode="auto">
          <a:xfrm>
            <a:off x="7270750" y="2981325"/>
            <a:ext cx="1168400" cy="1473200"/>
            <a:chOff x="4580" y="1878"/>
            <a:chExt cx="736" cy="928"/>
          </a:xfrm>
        </p:grpSpPr>
        <p:sp>
          <p:nvSpPr>
            <p:cNvPr id="58429" name="Rectangle 61"/>
            <p:cNvSpPr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8430" name="Text Box 62"/>
            <p:cNvSpPr txBox="1"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nl-NL" sz="14000">
                  <a:solidFill>
                    <a:srgbClr val="000000"/>
                  </a:solidFill>
                  <a:latin typeface="Arial Narrow" pitchFamily="34" charset="0"/>
                </a:rPr>
                <a:t>7</a:t>
              </a:r>
            </a:p>
          </p:txBody>
        </p:sp>
      </p:grpSp>
      <p:grpSp>
        <p:nvGrpSpPr>
          <p:cNvPr id="58431" name="Group 63"/>
          <p:cNvGrpSpPr>
            <a:grpSpLocks/>
          </p:cNvGrpSpPr>
          <p:nvPr/>
        </p:nvGrpSpPr>
        <p:grpSpPr bwMode="auto">
          <a:xfrm>
            <a:off x="7270750" y="2981325"/>
            <a:ext cx="1168400" cy="1473200"/>
            <a:chOff x="4580" y="1878"/>
            <a:chExt cx="736" cy="928"/>
          </a:xfrm>
        </p:grpSpPr>
        <p:sp>
          <p:nvSpPr>
            <p:cNvPr id="58432" name="Rectangle 64"/>
            <p:cNvSpPr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8433" name="Text Box 65"/>
            <p:cNvSpPr txBox="1"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nl-NL" sz="14000">
                  <a:solidFill>
                    <a:srgbClr val="000000"/>
                  </a:solidFill>
                  <a:latin typeface="Arial Narrow" pitchFamily="34" charset="0"/>
                </a:rPr>
                <a:t>6</a:t>
              </a:r>
            </a:p>
          </p:txBody>
        </p:sp>
      </p:grpSp>
      <p:grpSp>
        <p:nvGrpSpPr>
          <p:cNvPr id="58434" name="Group 66"/>
          <p:cNvGrpSpPr>
            <a:grpSpLocks/>
          </p:cNvGrpSpPr>
          <p:nvPr/>
        </p:nvGrpSpPr>
        <p:grpSpPr bwMode="auto">
          <a:xfrm>
            <a:off x="7270750" y="2981325"/>
            <a:ext cx="1168400" cy="1473200"/>
            <a:chOff x="4580" y="1878"/>
            <a:chExt cx="736" cy="928"/>
          </a:xfrm>
        </p:grpSpPr>
        <p:sp>
          <p:nvSpPr>
            <p:cNvPr id="58435" name="Rectangle 67"/>
            <p:cNvSpPr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8436" name="Text Box 68"/>
            <p:cNvSpPr txBox="1"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nl-NL" sz="14000">
                  <a:solidFill>
                    <a:srgbClr val="000000"/>
                  </a:solidFill>
                  <a:latin typeface="Arial Narrow" pitchFamily="34" charset="0"/>
                </a:rPr>
                <a:t>5</a:t>
              </a:r>
            </a:p>
          </p:txBody>
        </p:sp>
      </p:grpSp>
      <p:grpSp>
        <p:nvGrpSpPr>
          <p:cNvPr id="58437" name="Group 69"/>
          <p:cNvGrpSpPr>
            <a:grpSpLocks/>
          </p:cNvGrpSpPr>
          <p:nvPr/>
        </p:nvGrpSpPr>
        <p:grpSpPr bwMode="auto">
          <a:xfrm>
            <a:off x="7270750" y="2981325"/>
            <a:ext cx="1168400" cy="1473200"/>
            <a:chOff x="4580" y="1878"/>
            <a:chExt cx="736" cy="928"/>
          </a:xfrm>
        </p:grpSpPr>
        <p:sp>
          <p:nvSpPr>
            <p:cNvPr id="58438" name="Rectangle 70"/>
            <p:cNvSpPr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8439" name="Text Box 71"/>
            <p:cNvSpPr txBox="1"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nl-NL" sz="14000">
                  <a:solidFill>
                    <a:srgbClr val="000000"/>
                  </a:solidFill>
                  <a:latin typeface="Arial Narrow" pitchFamily="34" charset="0"/>
                </a:rPr>
                <a:t>4</a:t>
              </a:r>
            </a:p>
          </p:txBody>
        </p:sp>
      </p:grpSp>
      <p:grpSp>
        <p:nvGrpSpPr>
          <p:cNvPr id="58440" name="Group 72"/>
          <p:cNvGrpSpPr>
            <a:grpSpLocks/>
          </p:cNvGrpSpPr>
          <p:nvPr/>
        </p:nvGrpSpPr>
        <p:grpSpPr bwMode="auto">
          <a:xfrm>
            <a:off x="7270750" y="2981325"/>
            <a:ext cx="1168400" cy="1473200"/>
            <a:chOff x="4580" y="1878"/>
            <a:chExt cx="736" cy="928"/>
          </a:xfrm>
        </p:grpSpPr>
        <p:sp>
          <p:nvSpPr>
            <p:cNvPr id="58441" name="Rectangle 73"/>
            <p:cNvSpPr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8442" name="Text Box 74"/>
            <p:cNvSpPr txBox="1"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nl-NL" sz="14000">
                  <a:solidFill>
                    <a:srgbClr val="000000"/>
                  </a:solidFill>
                  <a:latin typeface="Arial Narrow" pitchFamily="34" charset="0"/>
                </a:rPr>
                <a:t>3</a:t>
              </a:r>
            </a:p>
          </p:txBody>
        </p:sp>
      </p:grpSp>
      <p:grpSp>
        <p:nvGrpSpPr>
          <p:cNvPr id="58443" name="Group 75"/>
          <p:cNvGrpSpPr>
            <a:grpSpLocks/>
          </p:cNvGrpSpPr>
          <p:nvPr/>
        </p:nvGrpSpPr>
        <p:grpSpPr bwMode="auto">
          <a:xfrm>
            <a:off x="7270750" y="2981325"/>
            <a:ext cx="1168400" cy="1473200"/>
            <a:chOff x="4580" y="1878"/>
            <a:chExt cx="736" cy="928"/>
          </a:xfrm>
        </p:grpSpPr>
        <p:sp>
          <p:nvSpPr>
            <p:cNvPr id="58444" name="Rectangle 76"/>
            <p:cNvSpPr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8445" name="Text Box 77"/>
            <p:cNvSpPr txBox="1"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nl-NL" sz="14000">
                  <a:solidFill>
                    <a:srgbClr val="000000"/>
                  </a:solidFill>
                  <a:latin typeface="Arial Narrow" pitchFamily="34" charset="0"/>
                </a:rPr>
                <a:t>2</a:t>
              </a:r>
            </a:p>
          </p:txBody>
        </p:sp>
      </p:grpSp>
      <p:grpSp>
        <p:nvGrpSpPr>
          <p:cNvPr id="58446" name="Group 78"/>
          <p:cNvGrpSpPr>
            <a:grpSpLocks/>
          </p:cNvGrpSpPr>
          <p:nvPr/>
        </p:nvGrpSpPr>
        <p:grpSpPr bwMode="auto">
          <a:xfrm>
            <a:off x="7270750" y="2981325"/>
            <a:ext cx="1168400" cy="1473200"/>
            <a:chOff x="4580" y="1878"/>
            <a:chExt cx="736" cy="928"/>
          </a:xfrm>
        </p:grpSpPr>
        <p:sp>
          <p:nvSpPr>
            <p:cNvPr id="58447" name="Rectangle 79"/>
            <p:cNvSpPr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8448" name="Text Box 80"/>
            <p:cNvSpPr txBox="1"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nl-NL" sz="14000">
                  <a:solidFill>
                    <a:srgbClr val="000000"/>
                  </a:solidFill>
                  <a:latin typeface="Arial Narrow" pitchFamily="34" charset="0"/>
                </a:rPr>
                <a:t>1</a:t>
              </a:r>
            </a:p>
          </p:txBody>
        </p:sp>
      </p:grpSp>
      <p:grpSp>
        <p:nvGrpSpPr>
          <p:cNvPr id="58449" name="Group 81"/>
          <p:cNvGrpSpPr>
            <a:grpSpLocks/>
          </p:cNvGrpSpPr>
          <p:nvPr/>
        </p:nvGrpSpPr>
        <p:grpSpPr bwMode="auto">
          <a:xfrm>
            <a:off x="6030913" y="2981325"/>
            <a:ext cx="1168400" cy="1473200"/>
            <a:chOff x="4580" y="1878"/>
            <a:chExt cx="736" cy="928"/>
          </a:xfrm>
        </p:grpSpPr>
        <p:sp>
          <p:nvSpPr>
            <p:cNvPr id="58450" name="Rectangle 82"/>
            <p:cNvSpPr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8451" name="Text Box 83"/>
            <p:cNvSpPr txBox="1"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nl-NL" sz="14000">
                  <a:solidFill>
                    <a:srgbClr val="000000"/>
                  </a:solidFill>
                  <a:latin typeface="Arial Narrow" pitchFamily="34" charset="0"/>
                </a:rPr>
                <a:t>5</a:t>
              </a:r>
            </a:p>
          </p:txBody>
        </p:sp>
      </p:grpSp>
      <p:grpSp>
        <p:nvGrpSpPr>
          <p:cNvPr id="58452" name="Group 84"/>
          <p:cNvGrpSpPr>
            <a:grpSpLocks/>
          </p:cNvGrpSpPr>
          <p:nvPr/>
        </p:nvGrpSpPr>
        <p:grpSpPr bwMode="auto">
          <a:xfrm>
            <a:off x="4606925" y="2984500"/>
            <a:ext cx="1168400" cy="1473200"/>
            <a:chOff x="4580" y="1878"/>
            <a:chExt cx="736" cy="928"/>
          </a:xfrm>
        </p:grpSpPr>
        <p:sp>
          <p:nvSpPr>
            <p:cNvPr id="58453" name="Rectangle 85"/>
            <p:cNvSpPr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8454" name="Text Box 86"/>
            <p:cNvSpPr txBox="1"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nl-NL" sz="14000">
                  <a:solidFill>
                    <a:srgbClr val="000000"/>
                  </a:solidFill>
                  <a:latin typeface="Arial Narrow" pitchFamily="34" charset="0"/>
                </a:rPr>
                <a:t>1</a:t>
              </a:r>
            </a:p>
          </p:txBody>
        </p:sp>
      </p:grpSp>
      <p:grpSp>
        <p:nvGrpSpPr>
          <p:cNvPr id="58455" name="Group 87"/>
          <p:cNvGrpSpPr>
            <a:grpSpLocks/>
          </p:cNvGrpSpPr>
          <p:nvPr/>
        </p:nvGrpSpPr>
        <p:grpSpPr bwMode="auto">
          <a:xfrm>
            <a:off x="3368675" y="2981325"/>
            <a:ext cx="1168400" cy="1473200"/>
            <a:chOff x="4580" y="1878"/>
            <a:chExt cx="736" cy="928"/>
          </a:xfrm>
        </p:grpSpPr>
        <p:sp>
          <p:nvSpPr>
            <p:cNvPr id="58456" name="Rectangle 88"/>
            <p:cNvSpPr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8457" name="Text Box 89"/>
            <p:cNvSpPr txBox="1"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nl-NL" sz="14000">
                  <a:solidFill>
                    <a:srgbClr val="000000"/>
                  </a:solidFill>
                  <a:latin typeface="Arial Narrow" pitchFamily="34" charset="0"/>
                </a:rPr>
                <a:t>0</a:t>
              </a:r>
            </a:p>
          </p:txBody>
        </p:sp>
      </p:grpSp>
      <p:grpSp>
        <p:nvGrpSpPr>
          <p:cNvPr id="58458" name="Group 90"/>
          <p:cNvGrpSpPr>
            <a:grpSpLocks/>
          </p:cNvGrpSpPr>
          <p:nvPr/>
        </p:nvGrpSpPr>
        <p:grpSpPr bwMode="auto">
          <a:xfrm>
            <a:off x="7270750" y="2981325"/>
            <a:ext cx="1168400" cy="1473200"/>
            <a:chOff x="4580" y="1878"/>
            <a:chExt cx="736" cy="928"/>
          </a:xfrm>
        </p:grpSpPr>
        <p:sp>
          <p:nvSpPr>
            <p:cNvPr id="58459" name="Rectangle 91"/>
            <p:cNvSpPr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8460" name="Text Box 92"/>
            <p:cNvSpPr txBox="1"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nl-NL" sz="14000">
                  <a:solidFill>
                    <a:srgbClr val="000000"/>
                  </a:solidFill>
                  <a:latin typeface="Arial Narrow" pitchFamily="34" charset="0"/>
                </a:rPr>
                <a:t>0</a:t>
              </a:r>
            </a:p>
          </p:txBody>
        </p:sp>
      </p:grpSp>
      <p:grpSp>
        <p:nvGrpSpPr>
          <p:cNvPr id="58461" name="Group 93"/>
          <p:cNvGrpSpPr>
            <a:grpSpLocks/>
          </p:cNvGrpSpPr>
          <p:nvPr/>
        </p:nvGrpSpPr>
        <p:grpSpPr bwMode="auto">
          <a:xfrm>
            <a:off x="6030913" y="2981325"/>
            <a:ext cx="1168400" cy="1473200"/>
            <a:chOff x="4580" y="1878"/>
            <a:chExt cx="736" cy="928"/>
          </a:xfrm>
        </p:grpSpPr>
        <p:sp>
          <p:nvSpPr>
            <p:cNvPr id="58462" name="Rectangle 94"/>
            <p:cNvSpPr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8463" name="Text Box 95"/>
            <p:cNvSpPr txBox="1"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nl-NL" sz="14000">
                  <a:solidFill>
                    <a:srgbClr val="000000"/>
                  </a:solidFill>
                  <a:latin typeface="Arial Narrow" pitchFamily="34" charset="0"/>
                </a:rPr>
                <a:t>4</a:t>
              </a:r>
            </a:p>
          </p:txBody>
        </p:sp>
      </p:grpSp>
      <p:grpSp>
        <p:nvGrpSpPr>
          <p:cNvPr id="58464" name="Group 96"/>
          <p:cNvGrpSpPr>
            <a:grpSpLocks/>
          </p:cNvGrpSpPr>
          <p:nvPr/>
        </p:nvGrpSpPr>
        <p:grpSpPr bwMode="auto">
          <a:xfrm>
            <a:off x="7270750" y="2981325"/>
            <a:ext cx="1168400" cy="1473200"/>
            <a:chOff x="4580" y="1878"/>
            <a:chExt cx="736" cy="928"/>
          </a:xfrm>
        </p:grpSpPr>
        <p:sp>
          <p:nvSpPr>
            <p:cNvPr id="58465" name="Rectangle 97"/>
            <p:cNvSpPr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8466" name="Text Box 98"/>
            <p:cNvSpPr txBox="1"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nl-NL" sz="14000">
                  <a:solidFill>
                    <a:srgbClr val="000000"/>
                  </a:solidFill>
                  <a:latin typeface="Arial Narrow" pitchFamily="34" charset="0"/>
                </a:rPr>
                <a:t>9</a:t>
              </a:r>
            </a:p>
          </p:txBody>
        </p:sp>
      </p:grpSp>
      <p:grpSp>
        <p:nvGrpSpPr>
          <p:cNvPr id="58467" name="Group 99"/>
          <p:cNvGrpSpPr>
            <a:grpSpLocks/>
          </p:cNvGrpSpPr>
          <p:nvPr/>
        </p:nvGrpSpPr>
        <p:grpSpPr bwMode="auto">
          <a:xfrm>
            <a:off x="7270750" y="2981325"/>
            <a:ext cx="1168400" cy="1473200"/>
            <a:chOff x="4580" y="1878"/>
            <a:chExt cx="736" cy="928"/>
          </a:xfrm>
        </p:grpSpPr>
        <p:sp>
          <p:nvSpPr>
            <p:cNvPr id="58468" name="Rectangle 100"/>
            <p:cNvSpPr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8469" name="Text Box 101"/>
            <p:cNvSpPr txBox="1"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nl-NL" sz="14000">
                  <a:solidFill>
                    <a:srgbClr val="000000"/>
                  </a:solidFill>
                  <a:latin typeface="Arial Narrow" pitchFamily="34" charset="0"/>
                </a:rPr>
                <a:t>8</a:t>
              </a:r>
            </a:p>
          </p:txBody>
        </p:sp>
      </p:grpSp>
      <p:grpSp>
        <p:nvGrpSpPr>
          <p:cNvPr id="58470" name="Group 102"/>
          <p:cNvGrpSpPr>
            <a:grpSpLocks/>
          </p:cNvGrpSpPr>
          <p:nvPr/>
        </p:nvGrpSpPr>
        <p:grpSpPr bwMode="auto">
          <a:xfrm>
            <a:off x="7270750" y="2981325"/>
            <a:ext cx="1168400" cy="1473200"/>
            <a:chOff x="4580" y="1878"/>
            <a:chExt cx="736" cy="928"/>
          </a:xfrm>
        </p:grpSpPr>
        <p:sp>
          <p:nvSpPr>
            <p:cNvPr id="58471" name="Rectangle 103"/>
            <p:cNvSpPr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8472" name="Text Box 104"/>
            <p:cNvSpPr txBox="1"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nl-NL" sz="14000">
                  <a:solidFill>
                    <a:srgbClr val="000000"/>
                  </a:solidFill>
                  <a:latin typeface="Arial Narrow" pitchFamily="34" charset="0"/>
                </a:rPr>
                <a:t>7</a:t>
              </a:r>
            </a:p>
          </p:txBody>
        </p:sp>
      </p:grpSp>
      <p:grpSp>
        <p:nvGrpSpPr>
          <p:cNvPr id="58473" name="Group 105"/>
          <p:cNvGrpSpPr>
            <a:grpSpLocks/>
          </p:cNvGrpSpPr>
          <p:nvPr/>
        </p:nvGrpSpPr>
        <p:grpSpPr bwMode="auto">
          <a:xfrm>
            <a:off x="7270750" y="2981325"/>
            <a:ext cx="1168400" cy="1473200"/>
            <a:chOff x="4580" y="1878"/>
            <a:chExt cx="736" cy="928"/>
          </a:xfrm>
        </p:grpSpPr>
        <p:sp>
          <p:nvSpPr>
            <p:cNvPr id="58474" name="Rectangle 106"/>
            <p:cNvSpPr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8475" name="Text Box 107"/>
            <p:cNvSpPr txBox="1"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nl-NL" sz="14000">
                  <a:solidFill>
                    <a:srgbClr val="000000"/>
                  </a:solidFill>
                  <a:latin typeface="Arial Narrow" pitchFamily="34" charset="0"/>
                </a:rPr>
                <a:t>6</a:t>
              </a:r>
            </a:p>
          </p:txBody>
        </p:sp>
      </p:grpSp>
      <p:grpSp>
        <p:nvGrpSpPr>
          <p:cNvPr id="58476" name="Group 108"/>
          <p:cNvGrpSpPr>
            <a:grpSpLocks/>
          </p:cNvGrpSpPr>
          <p:nvPr/>
        </p:nvGrpSpPr>
        <p:grpSpPr bwMode="auto">
          <a:xfrm>
            <a:off x="7270750" y="2981325"/>
            <a:ext cx="1168400" cy="1473200"/>
            <a:chOff x="4580" y="1878"/>
            <a:chExt cx="736" cy="928"/>
          </a:xfrm>
        </p:grpSpPr>
        <p:sp>
          <p:nvSpPr>
            <p:cNvPr id="58477" name="Rectangle 109"/>
            <p:cNvSpPr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8478" name="Text Box 110"/>
            <p:cNvSpPr txBox="1"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nl-NL" sz="14000">
                  <a:solidFill>
                    <a:srgbClr val="000000"/>
                  </a:solidFill>
                  <a:latin typeface="Arial Narrow" pitchFamily="34" charset="0"/>
                </a:rPr>
                <a:t>5</a:t>
              </a:r>
            </a:p>
          </p:txBody>
        </p:sp>
      </p:grpSp>
      <p:grpSp>
        <p:nvGrpSpPr>
          <p:cNvPr id="58479" name="Group 111"/>
          <p:cNvGrpSpPr>
            <a:grpSpLocks/>
          </p:cNvGrpSpPr>
          <p:nvPr/>
        </p:nvGrpSpPr>
        <p:grpSpPr bwMode="auto">
          <a:xfrm>
            <a:off x="7270750" y="2981325"/>
            <a:ext cx="1168400" cy="1473200"/>
            <a:chOff x="4580" y="1878"/>
            <a:chExt cx="736" cy="928"/>
          </a:xfrm>
        </p:grpSpPr>
        <p:sp>
          <p:nvSpPr>
            <p:cNvPr id="58480" name="Rectangle 112"/>
            <p:cNvSpPr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8481" name="Text Box 113"/>
            <p:cNvSpPr txBox="1"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nl-NL" sz="14000">
                  <a:solidFill>
                    <a:srgbClr val="000000"/>
                  </a:solidFill>
                  <a:latin typeface="Arial Narrow" pitchFamily="34" charset="0"/>
                </a:rPr>
                <a:t>4</a:t>
              </a:r>
            </a:p>
          </p:txBody>
        </p:sp>
      </p:grpSp>
      <p:grpSp>
        <p:nvGrpSpPr>
          <p:cNvPr id="58482" name="Group 114"/>
          <p:cNvGrpSpPr>
            <a:grpSpLocks/>
          </p:cNvGrpSpPr>
          <p:nvPr/>
        </p:nvGrpSpPr>
        <p:grpSpPr bwMode="auto">
          <a:xfrm>
            <a:off x="7270750" y="2981325"/>
            <a:ext cx="1168400" cy="1473200"/>
            <a:chOff x="4580" y="1878"/>
            <a:chExt cx="736" cy="928"/>
          </a:xfrm>
        </p:grpSpPr>
        <p:sp>
          <p:nvSpPr>
            <p:cNvPr id="58483" name="Rectangle 115"/>
            <p:cNvSpPr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8484" name="Text Box 116"/>
            <p:cNvSpPr txBox="1"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nl-NL" sz="14000">
                  <a:solidFill>
                    <a:srgbClr val="000000"/>
                  </a:solidFill>
                  <a:latin typeface="Arial Narrow" pitchFamily="34" charset="0"/>
                </a:rPr>
                <a:t>3</a:t>
              </a:r>
            </a:p>
          </p:txBody>
        </p:sp>
      </p:grpSp>
      <p:grpSp>
        <p:nvGrpSpPr>
          <p:cNvPr id="58485" name="Group 117"/>
          <p:cNvGrpSpPr>
            <a:grpSpLocks/>
          </p:cNvGrpSpPr>
          <p:nvPr/>
        </p:nvGrpSpPr>
        <p:grpSpPr bwMode="auto">
          <a:xfrm>
            <a:off x="7270750" y="2981325"/>
            <a:ext cx="1168400" cy="1473200"/>
            <a:chOff x="4580" y="1878"/>
            <a:chExt cx="736" cy="928"/>
          </a:xfrm>
        </p:grpSpPr>
        <p:sp>
          <p:nvSpPr>
            <p:cNvPr id="58486" name="Rectangle 118"/>
            <p:cNvSpPr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8487" name="Text Box 119"/>
            <p:cNvSpPr txBox="1"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nl-NL" sz="14000">
                  <a:solidFill>
                    <a:srgbClr val="000000"/>
                  </a:solidFill>
                  <a:latin typeface="Arial Narrow" pitchFamily="34" charset="0"/>
                </a:rPr>
                <a:t>2</a:t>
              </a:r>
            </a:p>
          </p:txBody>
        </p:sp>
      </p:grpSp>
      <p:grpSp>
        <p:nvGrpSpPr>
          <p:cNvPr id="58488" name="Group 120"/>
          <p:cNvGrpSpPr>
            <a:grpSpLocks/>
          </p:cNvGrpSpPr>
          <p:nvPr/>
        </p:nvGrpSpPr>
        <p:grpSpPr bwMode="auto">
          <a:xfrm>
            <a:off x="7270750" y="2981325"/>
            <a:ext cx="1168400" cy="1473200"/>
            <a:chOff x="4580" y="1878"/>
            <a:chExt cx="736" cy="928"/>
          </a:xfrm>
        </p:grpSpPr>
        <p:sp>
          <p:nvSpPr>
            <p:cNvPr id="58489" name="Rectangle 121"/>
            <p:cNvSpPr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8490" name="Text Box 122"/>
            <p:cNvSpPr txBox="1"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nl-NL" sz="14000">
                  <a:solidFill>
                    <a:srgbClr val="000000"/>
                  </a:solidFill>
                  <a:latin typeface="Arial Narrow" pitchFamily="34" charset="0"/>
                </a:rPr>
                <a:t>1</a:t>
              </a:r>
            </a:p>
          </p:txBody>
        </p:sp>
      </p:grpSp>
      <p:grpSp>
        <p:nvGrpSpPr>
          <p:cNvPr id="58491" name="Group 123"/>
          <p:cNvGrpSpPr>
            <a:grpSpLocks/>
          </p:cNvGrpSpPr>
          <p:nvPr/>
        </p:nvGrpSpPr>
        <p:grpSpPr bwMode="auto">
          <a:xfrm>
            <a:off x="7270750" y="2981325"/>
            <a:ext cx="1168400" cy="1473200"/>
            <a:chOff x="4580" y="1878"/>
            <a:chExt cx="736" cy="928"/>
          </a:xfrm>
        </p:grpSpPr>
        <p:sp>
          <p:nvSpPr>
            <p:cNvPr id="58492" name="Rectangle 124"/>
            <p:cNvSpPr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8493" name="Text Box 125"/>
            <p:cNvSpPr txBox="1"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nl-NL" sz="14000">
                  <a:solidFill>
                    <a:srgbClr val="000000"/>
                  </a:solidFill>
                  <a:latin typeface="Arial Narrow" pitchFamily="34" charset="0"/>
                </a:rPr>
                <a:t>0</a:t>
              </a:r>
            </a:p>
          </p:txBody>
        </p:sp>
      </p:grpSp>
      <p:grpSp>
        <p:nvGrpSpPr>
          <p:cNvPr id="58494" name="Group 126"/>
          <p:cNvGrpSpPr>
            <a:grpSpLocks/>
          </p:cNvGrpSpPr>
          <p:nvPr/>
        </p:nvGrpSpPr>
        <p:grpSpPr bwMode="auto">
          <a:xfrm>
            <a:off x="6030913" y="2981325"/>
            <a:ext cx="1168400" cy="1473200"/>
            <a:chOff x="4580" y="1878"/>
            <a:chExt cx="736" cy="928"/>
          </a:xfrm>
        </p:grpSpPr>
        <p:sp>
          <p:nvSpPr>
            <p:cNvPr id="58495" name="Rectangle 127"/>
            <p:cNvSpPr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8496" name="Text Box 128"/>
            <p:cNvSpPr txBox="1"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nl-NL" sz="14000">
                  <a:solidFill>
                    <a:srgbClr val="000000"/>
                  </a:solidFill>
                  <a:latin typeface="Arial Narrow" pitchFamily="34" charset="0"/>
                </a:rPr>
                <a:t>3</a:t>
              </a:r>
            </a:p>
          </p:txBody>
        </p:sp>
      </p:grpSp>
      <p:grpSp>
        <p:nvGrpSpPr>
          <p:cNvPr id="58497" name="Group 129"/>
          <p:cNvGrpSpPr>
            <a:grpSpLocks/>
          </p:cNvGrpSpPr>
          <p:nvPr/>
        </p:nvGrpSpPr>
        <p:grpSpPr bwMode="auto">
          <a:xfrm>
            <a:off x="7270750" y="2981325"/>
            <a:ext cx="1168400" cy="1473200"/>
            <a:chOff x="4580" y="1878"/>
            <a:chExt cx="736" cy="928"/>
          </a:xfrm>
        </p:grpSpPr>
        <p:sp>
          <p:nvSpPr>
            <p:cNvPr id="58498" name="Rectangle 130"/>
            <p:cNvSpPr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8499" name="Text Box 131"/>
            <p:cNvSpPr txBox="1"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nl-NL" sz="14000">
                  <a:solidFill>
                    <a:srgbClr val="000000"/>
                  </a:solidFill>
                  <a:latin typeface="Arial Narrow" pitchFamily="34" charset="0"/>
                </a:rPr>
                <a:t>9</a:t>
              </a:r>
            </a:p>
          </p:txBody>
        </p:sp>
      </p:grpSp>
      <p:grpSp>
        <p:nvGrpSpPr>
          <p:cNvPr id="58500" name="Group 132"/>
          <p:cNvGrpSpPr>
            <a:grpSpLocks/>
          </p:cNvGrpSpPr>
          <p:nvPr/>
        </p:nvGrpSpPr>
        <p:grpSpPr bwMode="auto">
          <a:xfrm>
            <a:off x="7270750" y="2981325"/>
            <a:ext cx="1168400" cy="1473200"/>
            <a:chOff x="4580" y="1878"/>
            <a:chExt cx="736" cy="928"/>
          </a:xfrm>
        </p:grpSpPr>
        <p:sp>
          <p:nvSpPr>
            <p:cNvPr id="58501" name="Rectangle 133"/>
            <p:cNvSpPr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8502" name="Text Box 134"/>
            <p:cNvSpPr txBox="1"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nl-NL" sz="14000">
                  <a:solidFill>
                    <a:srgbClr val="000000"/>
                  </a:solidFill>
                  <a:latin typeface="Arial Narrow" pitchFamily="34" charset="0"/>
                </a:rPr>
                <a:t>8</a:t>
              </a:r>
            </a:p>
          </p:txBody>
        </p:sp>
      </p:grpSp>
      <p:grpSp>
        <p:nvGrpSpPr>
          <p:cNvPr id="58503" name="Group 135"/>
          <p:cNvGrpSpPr>
            <a:grpSpLocks/>
          </p:cNvGrpSpPr>
          <p:nvPr/>
        </p:nvGrpSpPr>
        <p:grpSpPr bwMode="auto">
          <a:xfrm>
            <a:off x="7270750" y="2981325"/>
            <a:ext cx="1168400" cy="1473200"/>
            <a:chOff x="4580" y="1878"/>
            <a:chExt cx="736" cy="928"/>
          </a:xfrm>
        </p:grpSpPr>
        <p:sp>
          <p:nvSpPr>
            <p:cNvPr id="58504" name="Rectangle 136"/>
            <p:cNvSpPr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8505" name="Text Box 137"/>
            <p:cNvSpPr txBox="1"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nl-NL" sz="14000">
                  <a:solidFill>
                    <a:srgbClr val="000000"/>
                  </a:solidFill>
                  <a:latin typeface="Arial Narrow" pitchFamily="34" charset="0"/>
                </a:rPr>
                <a:t>7</a:t>
              </a:r>
            </a:p>
          </p:txBody>
        </p:sp>
      </p:grpSp>
      <p:grpSp>
        <p:nvGrpSpPr>
          <p:cNvPr id="58506" name="Group 138"/>
          <p:cNvGrpSpPr>
            <a:grpSpLocks/>
          </p:cNvGrpSpPr>
          <p:nvPr/>
        </p:nvGrpSpPr>
        <p:grpSpPr bwMode="auto">
          <a:xfrm>
            <a:off x="7270750" y="2981325"/>
            <a:ext cx="1168400" cy="1473200"/>
            <a:chOff x="4580" y="1878"/>
            <a:chExt cx="736" cy="928"/>
          </a:xfrm>
        </p:grpSpPr>
        <p:sp>
          <p:nvSpPr>
            <p:cNvPr id="58507" name="Rectangle 139"/>
            <p:cNvSpPr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8508" name="Text Box 140"/>
            <p:cNvSpPr txBox="1"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nl-NL" sz="14000">
                  <a:solidFill>
                    <a:srgbClr val="000000"/>
                  </a:solidFill>
                  <a:latin typeface="Arial Narrow" pitchFamily="34" charset="0"/>
                </a:rPr>
                <a:t>6</a:t>
              </a:r>
            </a:p>
          </p:txBody>
        </p:sp>
      </p:grpSp>
      <p:grpSp>
        <p:nvGrpSpPr>
          <p:cNvPr id="58509" name="Group 141"/>
          <p:cNvGrpSpPr>
            <a:grpSpLocks/>
          </p:cNvGrpSpPr>
          <p:nvPr/>
        </p:nvGrpSpPr>
        <p:grpSpPr bwMode="auto">
          <a:xfrm>
            <a:off x="7270750" y="2981325"/>
            <a:ext cx="1168400" cy="1473200"/>
            <a:chOff x="4580" y="1878"/>
            <a:chExt cx="736" cy="928"/>
          </a:xfrm>
        </p:grpSpPr>
        <p:sp>
          <p:nvSpPr>
            <p:cNvPr id="58510" name="Rectangle 142"/>
            <p:cNvSpPr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8511" name="Text Box 143"/>
            <p:cNvSpPr txBox="1"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nl-NL" sz="14000">
                  <a:solidFill>
                    <a:srgbClr val="000000"/>
                  </a:solidFill>
                  <a:latin typeface="Arial Narrow" pitchFamily="34" charset="0"/>
                </a:rPr>
                <a:t>5</a:t>
              </a:r>
            </a:p>
          </p:txBody>
        </p:sp>
      </p:grpSp>
      <p:grpSp>
        <p:nvGrpSpPr>
          <p:cNvPr id="58512" name="Group 144"/>
          <p:cNvGrpSpPr>
            <a:grpSpLocks/>
          </p:cNvGrpSpPr>
          <p:nvPr/>
        </p:nvGrpSpPr>
        <p:grpSpPr bwMode="auto">
          <a:xfrm>
            <a:off x="7270750" y="2981325"/>
            <a:ext cx="1168400" cy="1473200"/>
            <a:chOff x="4580" y="1878"/>
            <a:chExt cx="736" cy="928"/>
          </a:xfrm>
        </p:grpSpPr>
        <p:sp>
          <p:nvSpPr>
            <p:cNvPr id="58513" name="Rectangle 145"/>
            <p:cNvSpPr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8514" name="Text Box 146"/>
            <p:cNvSpPr txBox="1"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nl-NL" sz="14000">
                  <a:solidFill>
                    <a:srgbClr val="000000"/>
                  </a:solidFill>
                  <a:latin typeface="Arial Narrow" pitchFamily="34" charset="0"/>
                </a:rPr>
                <a:t>4</a:t>
              </a:r>
            </a:p>
          </p:txBody>
        </p:sp>
      </p:grpSp>
      <p:grpSp>
        <p:nvGrpSpPr>
          <p:cNvPr id="58515" name="Group 147"/>
          <p:cNvGrpSpPr>
            <a:grpSpLocks/>
          </p:cNvGrpSpPr>
          <p:nvPr/>
        </p:nvGrpSpPr>
        <p:grpSpPr bwMode="auto">
          <a:xfrm>
            <a:off x="7270750" y="2981325"/>
            <a:ext cx="1168400" cy="1473200"/>
            <a:chOff x="4580" y="1878"/>
            <a:chExt cx="736" cy="928"/>
          </a:xfrm>
        </p:grpSpPr>
        <p:sp>
          <p:nvSpPr>
            <p:cNvPr id="58516" name="Rectangle 148"/>
            <p:cNvSpPr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8517" name="Text Box 149"/>
            <p:cNvSpPr txBox="1"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nl-NL" sz="14000">
                  <a:solidFill>
                    <a:srgbClr val="000000"/>
                  </a:solidFill>
                  <a:latin typeface="Arial Narrow" pitchFamily="34" charset="0"/>
                </a:rPr>
                <a:t>3</a:t>
              </a:r>
            </a:p>
          </p:txBody>
        </p:sp>
      </p:grpSp>
      <p:grpSp>
        <p:nvGrpSpPr>
          <p:cNvPr id="58518" name="Group 150"/>
          <p:cNvGrpSpPr>
            <a:grpSpLocks/>
          </p:cNvGrpSpPr>
          <p:nvPr/>
        </p:nvGrpSpPr>
        <p:grpSpPr bwMode="auto">
          <a:xfrm>
            <a:off x="7270750" y="2981325"/>
            <a:ext cx="1168400" cy="1473200"/>
            <a:chOff x="4580" y="1878"/>
            <a:chExt cx="736" cy="928"/>
          </a:xfrm>
        </p:grpSpPr>
        <p:sp>
          <p:nvSpPr>
            <p:cNvPr id="58519" name="Rectangle 151"/>
            <p:cNvSpPr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8520" name="Text Box 152"/>
            <p:cNvSpPr txBox="1"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nl-NL" sz="14000">
                  <a:solidFill>
                    <a:srgbClr val="000000"/>
                  </a:solidFill>
                  <a:latin typeface="Arial Narrow" pitchFamily="34" charset="0"/>
                </a:rPr>
                <a:t>2</a:t>
              </a:r>
            </a:p>
          </p:txBody>
        </p:sp>
      </p:grpSp>
      <p:grpSp>
        <p:nvGrpSpPr>
          <p:cNvPr id="58521" name="Group 153"/>
          <p:cNvGrpSpPr>
            <a:grpSpLocks/>
          </p:cNvGrpSpPr>
          <p:nvPr/>
        </p:nvGrpSpPr>
        <p:grpSpPr bwMode="auto">
          <a:xfrm>
            <a:off x="7270750" y="2981325"/>
            <a:ext cx="1168400" cy="1473200"/>
            <a:chOff x="4580" y="1878"/>
            <a:chExt cx="736" cy="928"/>
          </a:xfrm>
        </p:grpSpPr>
        <p:sp>
          <p:nvSpPr>
            <p:cNvPr id="58522" name="Rectangle 154"/>
            <p:cNvSpPr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8523" name="Text Box 155"/>
            <p:cNvSpPr txBox="1"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nl-NL" sz="14000">
                  <a:solidFill>
                    <a:srgbClr val="000000"/>
                  </a:solidFill>
                  <a:latin typeface="Arial Narrow" pitchFamily="34" charset="0"/>
                </a:rPr>
                <a:t>1</a:t>
              </a:r>
            </a:p>
          </p:txBody>
        </p:sp>
      </p:grpSp>
      <p:grpSp>
        <p:nvGrpSpPr>
          <p:cNvPr id="58524" name="Group 156"/>
          <p:cNvGrpSpPr>
            <a:grpSpLocks/>
          </p:cNvGrpSpPr>
          <p:nvPr/>
        </p:nvGrpSpPr>
        <p:grpSpPr bwMode="auto">
          <a:xfrm>
            <a:off x="7270750" y="2981325"/>
            <a:ext cx="1168400" cy="1473200"/>
            <a:chOff x="4580" y="1878"/>
            <a:chExt cx="736" cy="928"/>
          </a:xfrm>
        </p:grpSpPr>
        <p:sp>
          <p:nvSpPr>
            <p:cNvPr id="58525" name="Rectangle 157"/>
            <p:cNvSpPr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8526" name="Text Box 158"/>
            <p:cNvSpPr txBox="1"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nl-NL" sz="14000">
                  <a:solidFill>
                    <a:srgbClr val="000000"/>
                  </a:solidFill>
                  <a:latin typeface="Arial Narrow" pitchFamily="34" charset="0"/>
                </a:rPr>
                <a:t>0</a:t>
              </a:r>
            </a:p>
          </p:txBody>
        </p:sp>
      </p:grpSp>
      <p:grpSp>
        <p:nvGrpSpPr>
          <p:cNvPr id="58527" name="Group 159"/>
          <p:cNvGrpSpPr>
            <a:grpSpLocks/>
          </p:cNvGrpSpPr>
          <p:nvPr/>
        </p:nvGrpSpPr>
        <p:grpSpPr bwMode="auto">
          <a:xfrm>
            <a:off x="7270750" y="2981325"/>
            <a:ext cx="1168400" cy="1473200"/>
            <a:chOff x="4580" y="1878"/>
            <a:chExt cx="736" cy="928"/>
          </a:xfrm>
        </p:grpSpPr>
        <p:sp>
          <p:nvSpPr>
            <p:cNvPr id="58528" name="Rectangle 160"/>
            <p:cNvSpPr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8529" name="Text Box 161"/>
            <p:cNvSpPr txBox="1"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nl-NL" sz="14000">
                  <a:solidFill>
                    <a:srgbClr val="000000"/>
                  </a:solidFill>
                  <a:latin typeface="Arial Narrow" pitchFamily="34" charset="0"/>
                </a:rPr>
                <a:t>9</a:t>
              </a:r>
            </a:p>
          </p:txBody>
        </p:sp>
      </p:grpSp>
      <p:grpSp>
        <p:nvGrpSpPr>
          <p:cNvPr id="58530" name="Group 162"/>
          <p:cNvGrpSpPr>
            <a:grpSpLocks/>
          </p:cNvGrpSpPr>
          <p:nvPr/>
        </p:nvGrpSpPr>
        <p:grpSpPr bwMode="auto">
          <a:xfrm>
            <a:off x="7270750" y="2981325"/>
            <a:ext cx="1168400" cy="1473200"/>
            <a:chOff x="4580" y="1878"/>
            <a:chExt cx="736" cy="928"/>
          </a:xfrm>
        </p:grpSpPr>
        <p:sp>
          <p:nvSpPr>
            <p:cNvPr id="58531" name="Rectangle 163"/>
            <p:cNvSpPr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8532" name="Text Box 164"/>
            <p:cNvSpPr txBox="1"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nl-NL" sz="14000">
                  <a:solidFill>
                    <a:srgbClr val="000000"/>
                  </a:solidFill>
                  <a:latin typeface="Arial Narrow" pitchFamily="34" charset="0"/>
                </a:rPr>
                <a:t>8</a:t>
              </a:r>
            </a:p>
          </p:txBody>
        </p:sp>
      </p:grpSp>
      <p:grpSp>
        <p:nvGrpSpPr>
          <p:cNvPr id="58533" name="Group 165"/>
          <p:cNvGrpSpPr>
            <a:grpSpLocks/>
          </p:cNvGrpSpPr>
          <p:nvPr/>
        </p:nvGrpSpPr>
        <p:grpSpPr bwMode="auto">
          <a:xfrm>
            <a:off x="7270750" y="2981325"/>
            <a:ext cx="1168400" cy="1473200"/>
            <a:chOff x="4580" y="1878"/>
            <a:chExt cx="736" cy="928"/>
          </a:xfrm>
        </p:grpSpPr>
        <p:sp>
          <p:nvSpPr>
            <p:cNvPr id="58534" name="Rectangle 166"/>
            <p:cNvSpPr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8535" name="Text Box 167"/>
            <p:cNvSpPr txBox="1"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nl-NL" sz="14000">
                  <a:solidFill>
                    <a:srgbClr val="000000"/>
                  </a:solidFill>
                  <a:latin typeface="Arial Narrow" pitchFamily="34" charset="0"/>
                </a:rPr>
                <a:t>7</a:t>
              </a:r>
            </a:p>
          </p:txBody>
        </p:sp>
      </p:grpSp>
      <p:grpSp>
        <p:nvGrpSpPr>
          <p:cNvPr id="58536" name="Group 168"/>
          <p:cNvGrpSpPr>
            <a:grpSpLocks/>
          </p:cNvGrpSpPr>
          <p:nvPr/>
        </p:nvGrpSpPr>
        <p:grpSpPr bwMode="auto">
          <a:xfrm>
            <a:off x="7270750" y="2981325"/>
            <a:ext cx="1168400" cy="1473200"/>
            <a:chOff x="4580" y="1878"/>
            <a:chExt cx="736" cy="928"/>
          </a:xfrm>
        </p:grpSpPr>
        <p:sp>
          <p:nvSpPr>
            <p:cNvPr id="58537" name="Rectangle 169"/>
            <p:cNvSpPr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8538" name="Text Box 170"/>
            <p:cNvSpPr txBox="1"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nl-NL" sz="14000">
                  <a:solidFill>
                    <a:srgbClr val="000000"/>
                  </a:solidFill>
                  <a:latin typeface="Arial Narrow" pitchFamily="34" charset="0"/>
                </a:rPr>
                <a:t>6</a:t>
              </a:r>
            </a:p>
          </p:txBody>
        </p:sp>
      </p:grpSp>
      <p:grpSp>
        <p:nvGrpSpPr>
          <p:cNvPr id="58539" name="Group 171"/>
          <p:cNvGrpSpPr>
            <a:grpSpLocks/>
          </p:cNvGrpSpPr>
          <p:nvPr/>
        </p:nvGrpSpPr>
        <p:grpSpPr bwMode="auto">
          <a:xfrm>
            <a:off x="7270750" y="2981325"/>
            <a:ext cx="1168400" cy="1473200"/>
            <a:chOff x="4580" y="1878"/>
            <a:chExt cx="736" cy="928"/>
          </a:xfrm>
        </p:grpSpPr>
        <p:sp>
          <p:nvSpPr>
            <p:cNvPr id="58540" name="Rectangle 172"/>
            <p:cNvSpPr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8541" name="Text Box 173"/>
            <p:cNvSpPr txBox="1"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nl-NL" sz="14000">
                  <a:solidFill>
                    <a:srgbClr val="000000"/>
                  </a:solidFill>
                  <a:latin typeface="Arial Narrow" pitchFamily="34" charset="0"/>
                </a:rPr>
                <a:t>5</a:t>
              </a:r>
            </a:p>
          </p:txBody>
        </p:sp>
      </p:grpSp>
      <p:grpSp>
        <p:nvGrpSpPr>
          <p:cNvPr id="58542" name="Group 174"/>
          <p:cNvGrpSpPr>
            <a:grpSpLocks/>
          </p:cNvGrpSpPr>
          <p:nvPr/>
        </p:nvGrpSpPr>
        <p:grpSpPr bwMode="auto">
          <a:xfrm>
            <a:off x="7270750" y="2981325"/>
            <a:ext cx="1168400" cy="1473200"/>
            <a:chOff x="4580" y="1878"/>
            <a:chExt cx="736" cy="928"/>
          </a:xfrm>
        </p:grpSpPr>
        <p:sp>
          <p:nvSpPr>
            <p:cNvPr id="58543" name="Rectangle 175"/>
            <p:cNvSpPr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8544" name="Text Box 176"/>
            <p:cNvSpPr txBox="1"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nl-NL" sz="14000">
                  <a:solidFill>
                    <a:srgbClr val="000000"/>
                  </a:solidFill>
                  <a:latin typeface="Arial Narrow" pitchFamily="34" charset="0"/>
                </a:rPr>
                <a:t>4</a:t>
              </a:r>
            </a:p>
          </p:txBody>
        </p:sp>
      </p:grpSp>
      <p:grpSp>
        <p:nvGrpSpPr>
          <p:cNvPr id="58545" name="Group 177"/>
          <p:cNvGrpSpPr>
            <a:grpSpLocks/>
          </p:cNvGrpSpPr>
          <p:nvPr/>
        </p:nvGrpSpPr>
        <p:grpSpPr bwMode="auto">
          <a:xfrm>
            <a:off x="7270750" y="2981325"/>
            <a:ext cx="1168400" cy="1473200"/>
            <a:chOff x="4580" y="1878"/>
            <a:chExt cx="736" cy="928"/>
          </a:xfrm>
        </p:grpSpPr>
        <p:sp>
          <p:nvSpPr>
            <p:cNvPr id="58546" name="Rectangle 178"/>
            <p:cNvSpPr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8547" name="Text Box 179"/>
            <p:cNvSpPr txBox="1"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nl-NL" sz="14000">
                  <a:solidFill>
                    <a:srgbClr val="000000"/>
                  </a:solidFill>
                  <a:latin typeface="Arial Narrow" pitchFamily="34" charset="0"/>
                </a:rPr>
                <a:t>3</a:t>
              </a:r>
            </a:p>
          </p:txBody>
        </p:sp>
      </p:grpSp>
      <p:grpSp>
        <p:nvGrpSpPr>
          <p:cNvPr id="58548" name="Group 180"/>
          <p:cNvGrpSpPr>
            <a:grpSpLocks/>
          </p:cNvGrpSpPr>
          <p:nvPr/>
        </p:nvGrpSpPr>
        <p:grpSpPr bwMode="auto">
          <a:xfrm>
            <a:off x="7270750" y="2981325"/>
            <a:ext cx="1168400" cy="1473200"/>
            <a:chOff x="4580" y="1878"/>
            <a:chExt cx="736" cy="928"/>
          </a:xfrm>
        </p:grpSpPr>
        <p:sp>
          <p:nvSpPr>
            <p:cNvPr id="58549" name="Rectangle 181"/>
            <p:cNvSpPr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8550" name="Text Box 182"/>
            <p:cNvSpPr txBox="1"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nl-NL" sz="14000">
                  <a:solidFill>
                    <a:srgbClr val="000000"/>
                  </a:solidFill>
                  <a:latin typeface="Arial Narrow" pitchFamily="34" charset="0"/>
                </a:rPr>
                <a:t>2</a:t>
              </a:r>
            </a:p>
          </p:txBody>
        </p:sp>
      </p:grpSp>
      <p:grpSp>
        <p:nvGrpSpPr>
          <p:cNvPr id="58551" name="Group 183"/>
          <p:cNvGrpSpPr>
            <a:grpSpLocks/>
          </p:cNvGrpSpPr>
          <p:nvPr/>
        </p:nvGrpSpPr>
        <p:grpSpPr bwMode="auto">
          <a:xfrm>
            <a:off x="7270750" y="2981325"/>
            <a:ext cx="1168400" cy="1473200"/>
            <a:chOff x="4580" y="1878"/>
            <a:chExt cx="736" cy="928"/>
          </a:xfrm>
        </p:grpSpPr>
        <p:sp>
          <p:nvSpPr>
            <p:cNvPr id="58552" name="Rectangle 184"/>
            <p:cNvSpPr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8553" name="Text Box 185"/>
            <p:cNvSpPr txBox="1"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nl-NL" sz="14000">
                  <a:solidFill>
                    <a:srgbClr val="000000"/>
                  </a:solidFill>
                  <a:latin typeface="Arial Narrow" pitchFamily="34" charset="0"/>
                </a:rPr>
                <a:t>1</a:t>
              </a:r>
            </a:p>
          </p:txBody>
        </p:sp>
      </p:grpSp>
      <p:grpSp>
        <p:nvGrpSpPr>
          <p:cNvPr id="58554" name="Group 186"/>
          <p:cNvGrpSpPr>
            <a:grpSpLocks/>
          </p:cNvGrpSpPr>
          <p:nvPr/>
        </p:nvGrpSpPr>
        <p:grpSpPr bwMode="auto">
          <a:xfrm>
            <a:off x="7270750" y="2981325"/>
            <a:ext cx="1168400" cy="1473200"/>
            <a:chOff x="4580" y="1878"/>
            <a:chExt cx="736" cy="928"/>
          </a:xfrm>
        </p:grpSpPr>
        <p:sp>
          <p:nvSpPr>
            <p:cNvPr id="58555" name="Rectangle 187"/>
            <p:cNvSpPr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8556" name="Text Box 188"/>
            <p:cNvSpPr txBox="1"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nl-NL" sz="14000">
                  <a:solidFill>
                    <a:srgbClr val="000000"/>
                  </a:solidFill>
                  <a:latin typeface="Arial Narrow" pitchFamily="34" charset="0"/>
                </a:rPr>
                <a:t>0</a:t>
              </a:r>
            </a:p>
          </p:txBody>
        </p:sp>
      </p:grpSp>
      <p:grpSp>
        <p:nvGrpSpPr>
          <p:cNvPr id="58557" name="Group 189"/>
          <p:cNvGrpSpPr>
            <a:grpSpLocks/>
          </p:cNvGrpSpPr>
          <p:nvPr/>
        </p:nvGrpSpPr>
        <p:grpSpPr bwMode="auto">
          <a:xfrm>
            <a:off x="6030913" y="2981325"/>
            <a:ext cx="1168400" cy="1473200"/>
            <a:chOff x="4580" y="1878"/>
            <a:chExt cx="736" cy="928"/>
          </a:xfrm>
        </p:grpSpPr>
        <p:sp>
          <p:nvSpPr>
            <p:cNvPr id="58558" name="Rectangle 190"/>
            <p:cNvSpPr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8559" name="Text Box 191"/>
            <p:cNvSpPr txBox="1"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nl-NL" sz="14000">
                  <a:solidFill>
                    <a:srgbClr val="000000"/>
                  </a:solidFill>
                  <a:latin typeface="Arial Narrow" pitchFamily="34" charset="0"/>
                </a:rPr>
                <a:t>2</a:t>
              </a:r>
            </a:p>
          </p:txBody>
        </p:sp>
      </p:grpSp>
      <p:grpSp>
        <p:nvGrpSpPr>
          <p:cNvPr id="58560" name="Group 192"/>
          <p:cNvGrpSpPr>
            <a:grpSpLocks/>
          </p:cNvGrpSpPr>
          <p:nvPr/>
        </p:nvGrpSpPr>
        <p:grpSpPr bwMode="auto">
          <a:xfrm>
            <a:off x="6030913" y="2981325"/>
            <a:ext cx="1168400" cy="1473200"/>
            <a:chOff x="4580" y="1878"/>
            <a:chExt cx="736" cy="928"/>
          </a:xfrm>
        </p:grpSpPr>
        <p:sp>
          <p:nvSpPr>
            <p:cNvPr id="58561" name="Rectangle 193"/>
            <p:cNvSpPr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8562" name="Text Box 194"/>
            <p:cNvSpPr txBox="1"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nl-NL" sz="14000">
                  <a:solidFill>
                    <a:srgbClr val="000000"/>
                  </a:solidFill>
                  <a:latin typeface="Arial Narrow" pitchFamily="34" charset="0"/>
                </a:rPr>
                <a:t>1</a:t>
              </a:r>
            </a:p>
          </p:txBody>
        </p:sp>
      </p:grpSp>
      <p:grpSp>
        <p:nvGrpSpPr>
          <p:cNvPr id="58563" name="Group 195"/>
          <p:cNvGrpSpPr>
            <a:grpSpLocks/>
          </p:cNvGrpSpPr>
          <p:nvPr/>
        </p:nvGrpSpPr>
        <p:grpSpPr bwMode="auto">
          <a:xfrm>
            <a:off x="7270750" y="2981325"/>
            <a:ext cx="1168400" cy="1473200"/>
            <a:chOff x="4580" y="1878"/>
            <a:chExt cx="736" cy="928"/>
          </a:xfrm>
        </p:grpSpPr>
        <p:sp>
          <p:nvSpPr>
            <p:cNvPr id="58564" name="Rectangle 196"/>
            <p:cNvSpPr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8565" name="Text Box 197"/>
            <p:cNvSpPr txBox="1"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nl-NL" sz="14000">
                  <a:solidFill>
                    <a:srgbClr val="000000"/>
                  </a:solidFill>
                  <a:latin typeface="Arial Narrow" pitchFamily="34" charset="0"/>
                </a:rPr>
                <a:t>9</a:t>
              </a:r>
            </a:p>
          </p:txBody>
        </p:sp>
      </p:grpSp>
      <p:grpSp>
        <p:nvGrpSpPr>
          <p:cNvPr id="58566" name="Group 198"/>
          <p:cNvGrpSpPr>
            <a:grpSpLocks/>
          </p:cNvGrpSpPr>
          <p:nvPr/>
        </p:nvGrpSpPr>
        <p:grpSpPr bwMode="auto">
          <a:xfrm>
            <a:off x="7270750" y="2981325"/>
            <a:ext cx="1168400" cy="1473200"/>
            <a:chOff x="4580" y="1878"/>
            <a:chExt cx="736" cy="928"/>
          </a:xfrm>
        </p:grpSpPr>
        <p:sp>
          <p:nvSpPr>
            <p:cNvPr id="58567" name="Rectangle 199"/>
            <p:cNvSpPr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8568" name="Text Box 200"/>
            <p:cNvSpPr txBox="1"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nl-NL" sz="14000">
                  <a:solidFill>
                    <a:srgbClr val="000000"/>
                  </a:solidFill>
                  <a:latin typeface="Arial Narrow" pitchFamily="34" charset="0"/>
                </a:rPr>
                <a:t>8</a:t>
              </a:r>
            </a:p>
          </p:txBody>
        </p:sp>
      </p:grpSp>
      <p:grpSp>
        <p:nvGrpSpPr>
          <p:cNvPr id="58569" name="Group 201"/>
          <p:cNvGrpSpPr>
            <a:grpSpLocks/>
          </p:cNvGrpSpPr>
          <p:nvPr/>
        </p:nvGrpSpPr>
        <p:grpSpPr bwMode="auto">
          <a:xfrm>
            <a:off x="7270750" y="2981325"/>
            <a:ext cx="1168400" cy="1473200"/>
            <a:chOff x="4580" y="1878"/>
            <a:chExt cx="736" cy="928"/>
          </a:xfrm>
        </p:grpSpPr>
        <p:sp>
          <p:nvSpPr>
            <p:cNvPr id="58570" name="Rectangle 202"/>
            <p:cNvSpPr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8571" name="Text Box 203"/>
            <p:cNvSpPr txBox="1"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nl-NL" sz="14000">
                  <a:solidFill>
                    <a:srgbClr val="000000"/>
                  </a:solidFill>
                  <a:latin typeface="Arial Narrow" pitchFamily="34" charset="0"/>
                </a:rPr>
                <a:t>7</a:t>
              </a:r>
            </a:p>
          </p:txBody>
        </p:sp>
      </p:grpSp>
      <p:grpSp>
        <p:nvGrpSpPr>
          <p:cNvPr id="58572" name="Group 204"/>
          <p:cNvGrpSpPr>
            <a:grpSpLocks/>
          </p:cNvGrpSpPr>
          <p:nvPr/>
        </p:nvGrpSpPr>
        <p:grpSpPr bwMode="auto">
          <a:xfrm>
            <a:off x="7270750" y="2981325"/>
            <a:ext cx="1168400" cy="1473200"/>
            <a:chOff x="4580" y="1878"/>
            <a:chExt cx="736" cy="928"/>
          </a:xfrm>
        </p:grpSpPr>
        <p:sp>
          <p:nvSpPr>
            <p:cNvPr id="58573" name="Rectangle 205"/>
            <p:cNvSpPr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8574" name="Text Box 206"/>
            <p:cNvSpPr txBox="1"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nl-NL" sz="14000">
                  <a:solidFill>
                    <a:srgbClr val="000000"/>
                  </a:solidFill>
                  <a:latin typeface="Arial Narrow" pitchFamily="34" charset="0"/>
                </a:rPr>
                <a:t>6</a:t>
              </a:r>
            </a:p>
          </p:txBody>
        </p:sp>
      </p:grpSp>
      <p:grpSp>
        <p:nvGrpSpPr>
          <p:cNvPr id="58575" name="Group 207"/>
          <p:cNvGrpSpPr>
            <a:grpSpLocks/>
          </p:cNvGrpSpPr>
          <p:nvPr/>
        </p:nvGrpSpPr>
        <p:grpSpPr bwMode="auto">
          <a:xfrm>
            <a:off x="7270750" y="2981325"/>
            <a:ext cx="1168400" cy="1473200"/>
            <a:chOff x="4580" y="1878"/>
            <a:chExt cx="736" cy="928"/>
          </a:xfrm>
        </p:grpSpPr>
        <p:sp>
          <p:nvSpPr>
            <p:cNvPr id="58576" name="Rectangle 208"/>
            <p:cNvSpPr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8577" name="Text Box 209"/>
            <p:cNvSpPr txBox="1"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nl-NL" sz="14000">
                  <a:solidFill>
                    <a:srgbClr val="000000"/>
                  </a:solidFill>
                  <a:latin typeface="Arial Narrow" pitchFamily="34" charset="0"/>
                </a:rPr>
                <a:t>5</a:t>
              </a:r>
            </a:p>
          </p:txBody>
        </p:sp>
      </p:grpSp>
      <p:grpSp>
        <p:nvGrpSpPr>
          <p:cNvPr id="58578" name="Group 210"/>
          <p:cNvGrpSpPr>
            <a:grpSpLocks/>
          </p:cNvGrpSpPr>
          <p:nvPr/>
        </p:nvGrpSpPr>
        <p:grpSpPr bwMode="auto">
          <a:xfrm>
            <a:off x="7270750" y="2981325"/>
            <a:ext cx="1168400" cy="1473200"/>
            <a:chOff x="4580" y="1878"/>
            <a:chExt cx="736" cy="928"/>
          </a:xfrm>
        </p:grpSpPr>
        <p:sp>
          <p:nvSpPr>
            <p:cNvPr id="58579" name="Rectangle 211"/>
            <p:cNvSpPr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8580" name="Text Box 212"/>
            <p:cNvSpPr txBox="1"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nl-NL" sz="14000">
                  <a:solidFill>
                    <a:srgbClr val="000000"/>
                  </a:solidFill>
                  <a:latin typeface="Arial Narrow" pitchFamily="34" charset="0"/>
                </a:rPr>
                <a:t>4</a:t>
              </a:r>
            </a:p>
          </p:txBody>
        </p:sp>
      </p:grpSp>
      <p:grpSp>
        <p:nvGrpSpPr>
          <p:cNvPr id="58581" name="Group 213"/>
          <p:cNvGrpSpPr>
            <a:grpSpLocks/>
          </p:cNvGrpSpPr>
          <p:nvPr/>
        </p:nvGrpSpPr>
        <p:grpSpPr bwMode="auto">
          <a:xfrm>
            <a:off x="7270750" y="2981325"/>
            <a:ext cx="1168400" cy="1473200"/>
            <a:chOff x="4580" y="1878"/>
            <a:chExt cx="736" cy="928"/>
          </a:xfrm>
        </p:grpSpPr>
        <p:sp>
          <p:nvSpPr>
            <p:cNvPr id="58582" name="Rectangle 214"/>
            <p:cNvSpPr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8583" name="Text Box 215"/>
            <p:cNvSpPr txBox="1"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nl-NL" sz="14000">
                  <a:solidFill>
                    <a:srgbClr val="000000"/>
                  </a:solidFill>
                  <a:latin typeface="Arial Narrow" pitchFamily="34" charset="0"/>
                </a:rPr>
                <a:t>3</a:t>
              </a:r>
            </a:p>
          </p:txBody>
        </p:sp>
      </p:grpSp>
      <p:grpSp>
        <p:nvGrpSpPr>
          <p:cNvPr id="58584" name="Group 216"/>
          <p:cNvGrpSpPr>
            <a:grpSpLocks/>
          </p:cNvGrpSpPr>
          <p:nvPr/>
        </p:nvGrpSpPr>
        <p:grpSpPr bwMode="auto">
          <a:xfrm>
            <a:off x="7270750" y="2981325"/>
            <a:ext cx="1168400" cy="1473200"/>
            <a:chOff x="4580" y="1878"/>
            <a:chExt cx="736" cy="928"/>
          </a:xfrm>
        </p:grpSpPr>
        <p:sp>
          <p:nvSpPr>
            <p:cNvPr id="58585" name="Rectangle 217"/>
            <p:cNvSpPr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8586" name="Text Box 218"/>
            <p:cNvSpPr txBox="1"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nl-NL" sz="14000">
                  <a:solidFill>
                    <a:srgbClr val="000000"/>
                  </a:solidFill>
                  <a:latin typeface="Arial Narrow" pitchFamily="34" charset="0"/>
                </a:rPr>
                <a:t>2</a:t>
              </a:r>
            </a:p>
          </p:txBody>
        </p:sp>
      </p:grpSp>
      <p:grpSp>
        <p:nvGrpSpPr>
          <p:cNvPr id="58587" name="Group 219"/>
          <p:cNvGrpSpPr>
            <a:grpSpLocks/>
          </p:cNvGrpSpPr>
          <p:nvPr/>
        </p:nvGrpSpPr>
        <p:grpSpPr bwMode="auto">
          <a:xfrm>
            <a:off x="7270750" y="2981325"/>
            <a:ext cx="1168400" cy="1473200"/>
            <a:chOff x="4580" y="1878"/>
            <a:chExt cx="736" cy="928"/>
          </a:xfrm>
        </p:grpSpPr>
        <p:sp>
          <p:nvSpPr>
            <p:cNvPr id="58588" name="Rectangle 220"/>
            <p:cNvSpPr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8589" name="Text Box 221"/>
            <p:cNvSpPr txBox="1"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nl-NL" sz="14000">
                  <a:solidFill>
                    <a:srgbClr val="000000"/>
                  </a:solidFill>
                  <a:latin typeface="Arial Narrow" pitchFamily="34" charset="0"/>
                </a:rPr>
                <a:t>1</a:t>
              </a:r>
            </a:p>
          </p:txBody>
        </p:sp>
      </p:grpSp>
      <p:grpSp>
        <p:nvGrpSpPr>
          <p:cNvPr id="58590" name="Group 222"/>
          <p:cNvGrpSpPr>
            <a:grpSpLocks/>
          </p:cNvGrpSpPr>
          <p:nvPr/>
        </p:nvGrpSpPr>
        <p:grpSpPr bwMode="auto">
          <a:xfrm>
            <a:off x="7270750" y="2981325"/>
            <a:ext cx="1168400" cy="1473200"/>
            <a:chOff x="4580" y="1878"/>
            <a:chExt cx="736" cy="928"/>
          </a:xfrm>
        </p:grpSpPr>
        <p:sp>
          <p:nvSpPr>
            <p:cNvPr id="58591" name="Rectangle 223"/>
            <p:cNvSpPr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8592" name="Text Box 224"/>
            <p:cNvSpPr txBox="1"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nl-NL" sz="14000">
                  <a:solidFill>
                    <a:srgbClr val="000000"/>
                  </a:solidFill>
                  <a:latin typeface="Arial Narrow" pitchFamily="34" charset="0"/>
                </a:rPr>
                <a:t>0</a:t>
              </a:r>
            </a:p>
          </p:txBody>
        </p:sp>
      </p:grpSp>
      <p:grpSp>
        <p:nvGrpSpPr>
          <p:cNvPr id="58593" name="Group 225"/>
          <p:cNvGrpSpPr>
            <a:grpSpLocks/>
          </p:cNvGrpSpPr>
          <p:nvPr/>
        </p:nvGrpSpPr>
        <p:grpSpPr bwMode="auto">
          <a:xfrm>
            <a:off x="7270750" y="2981325"/>
            <a:ext cx="1168400" cy="1473200"/>
            <a:chOff x="4580" y="1878"/>
            <a:chExt cx="736" cy="928"/>
          </a:xfrm>
        </p:grpSpPr>
        <p:sp>
          <p:nvSpPr>
            <p:cNvPr id="58594" name="Rectangle 226"/>
            <p:cNvSpPr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8595" name="Text Box 227"/>
            <p:cNvSpPr txBox="1"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nl-NL" sz="14000">
                  <a:solidFill>
                    <a:srgbClr val="000000"/>
                  </a:solidFill>
                  <a:latin typeface="Arial Narrow" pitchFamily="34" charset="0"/>
                </a:rPr>
                <a:t>9</a:t>
              </a:r>
            </a:p>
          </p:txBody>
        </p:sp>
      </p:grpSp>
      <p:grpSp>
        <p:nvGrpSpPr>
          <p:cNvPr id="58596" name="Group 228"/>
          <p:cNvGrpSpPr>
            <a:grpSpLocks/>
          </p:cNvGrpSpPr>
          <p:nvPr/>
        </p:nvGrpSpPr>
        <p:grpSpPr bwMode="auto">
          <a:xfrm>
            <a:off x="7270750" y="2981325"/>
            <a:ext cx="1168400" cy="1473200"/>
            <a:chOff x="4580" y="1878"/>
            <a:chExt cx="736" cy="928"/>
          </a:xfrm>
        </p:grpSpPr>
        <p:sp>
          <p:nvSpPr>
            <p:cNvPr id="58597" name="Rectangle 229"/>
            <p:cNvSpPr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8598" name="Text Box 230"/>
            <p:cNvSpPr txBox="1"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nl-NL" sz="14000">
                  <a:solidFill>
                    <a:srgbClr val="000000"/>
                  </a:solidFill>
                  <a:latin typeface="Arial Narrow" pitchFamily="34" charset="0"/>
                </a:rPr>
                <a:t>8</a:t>
              </a:r>
            </a:p>
          </p:txBody>
        </p:sp>
      </p:grpSp>
      <p:grpSp>
        <p:nvGrpSpPr>
          <p:cNvPr id="58599" name="Group 231"/>
          <p:cNvGrpSpPr>
            <a:grpSpLocks/>
          </p:cNvGrpSpPr>
          <p:nvPr/>
        </p:nvGrpSpPr>
        <p:grpSpPr bwMode="auto">
          <a:xfrm>
            <a:off x="7270750" y="2981325"/>
            <a:ext cx="1168400" cy="1473200"/>
            <a:chOff x="4580" y="1878"/>
            <a:chExt cx="736" cy="928"/>
          </a:xfrm>
        </p:grpSpPr>
        <p:sp>
          <p:nvSpPr>
            <p:cNvPr id="58600" name="Rectangle 232"/>
            <p:cNvSpPr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8601" name="Text Box 233"/>
            <p:cNvSpPr txBox="1"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nl-NL" sz="14000">
                  <a:solidFill>
                    <a:srgbClr val="000000"/>
                  </a:solidFill>
                  <a:latin typeface="Arial Narrow" pitchFamily="34" charset="0"/>
                </a:rPr>
                <a:t>7</a:t>
              </a:r>
            </a:p>
          </p:txBody>
        </p:sp>
      </p:grpSp>
      <p:grpSp>
        <p:nvGrpSpPr>
          <p:cNvPr id="58602" name="Group 234"/>
          <p:cNvGrpSpPr>
            <a:grpSpLocks/>
          </p:cNvGrpSpPr>
          <p:nvPr/>
        </p:nvGrpSpPr>
        <p:grpSpPr bwMode="auto">
          <a:xfrm>
            <a:off x="7270750" y="2981325"/>
            <a:ext cx="1168400" cy="1473200"/>
            <a:chOff x="4580" y="1878"/>
            <a:chExt cx="736" cy="928"/>
          </a:xfrm>
        </p:grpSpPr>
        <p:sp>
          <p:nvSpPr>
            <p:cNvPr id="58603" name="Rectangle 235"/>
            <p:cNvSpPr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8604" name="Text Box 236"/>
            <p:cNvSpPr txBox="1"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nl-NL" sz="14000">
                  <a:solidFill>
                    <a:srgbClr val="000000"/>
                  </a:solidFill>
                  <a:latin typeface="Arial Narrow" pitchFamily="34" charset="0"/>
                </a:rPr>
                <a:t>6</a:t>
              </a:r>
            </a:p>
          </p:txBody>
        </p:sp>
      </p:grpSp>
      <p:grpSp>
        <p:nvGrpSpPr>
          <p:cNvPr id="58605" name="Group 237"/>
          <p:cNvGrpSpPr>
            <a:grpSpLocks/>
          </p:cNvGrpSpPr>
          <p:nvPr/>
        </p:nvGrpSpPr>
        <p:grpSpPr bwMode="auto">
          <a:xfrm>
            <a:off x="7270750" y="2981325"/>
            <a:ext cx="1168400" cy="1473200"/>
            <a:chOff x="4580" y="1878"/>
            <a:chExt cx="736" cy="928"/>
          </a:xfrm>
        </p:grpSpPr>
        <p:sp>
          <p:nvSpPr>
            <p:cNvPr id="58606" name="Rectangle 238"/>
            <p:cNvSpPr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8607" name="Text Box 239"/>
            <p:cNvSpPr txBox="1"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nl-NL" sz="14000">
                  <a:solidFill>
                    <a:srgbClr val="000000"/>
                  </a:solidFill>
                  <a:latin typeface="Arial Narrow" pitchFamily="34" charset="0"/>
                </a:rPr>
                <a:t>5</a:t>
              </a:r>
            </a:p>
          </p:txBody>
        </p:sp>
      </p:grpSp>
      <p:grpSp>
        <p:nvGrpSpPr>
          <p:cNvPr id="58608" name="Group 240"/>
          <p:cNvGrpSpPr>
            <a:grpSpLocks/>
          </p:cNvGrpSpPr>
          <p:nvPr/>
        </p:nvGrpSpPr>
        <p:grpSpPr bwMode="auto">
          <a:xfrm>
            <a:off x="7270750" y="2981325"/>
            <a:ext cx="1168400" cy="1473200"/>
            <a:chOff x="4580" y="1878"/>
            <a:chExt cx="736" cy="928"/>
          </a:xfrm>
        </p:grpSpPr>
        <p:sp>
          <p:nvSpPr>
            <p:cNvPr id="58609" name="Rectangle 241"/>
            <p:cNvSpPr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8610" name="Text Box 242"/>
            <p:cNvSpPr txBox="1"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nl-NL" sz="14000">
                  <a:solidFill>
                    <a:srgbClr val="000000"/>
                  </a:solidFill>
                  <a:latin typeface="Arial Narrow" pitchFamily="34" charset="0"/>
                </a:rPr>
                <a:t>4</a:t>
              </a:r>
            </a:p>
          </p:txBody>
        </p:sp>
      </p:grpSp>
      <p:grpSp>
        <p:nvGrpSpPr>
          <p:cNvPr id="58611" name="Group 243"/>
          <p:cNvGrpSpPr>
            <a:grpSpLocks/>
          </p:cNvGrpSpPr>
          <p:nvPr/>
        </p:nvGrpSpPr>
        <p:grpSpPr bwMode="auto">
          <a:xfrm>
            <a:off x="7270750" y="2981325"/>
            <a:ext cx="1168400" cy="1473200"/>
            <a:chOff x="4580" y="1878"/>
            <a:chExt cx="736" cy="928"/>
          </a:xfrm>
        </p:grpSpPr>
        <p:sp>
          <p:nvSpPr>
            <p:cNvPr id="58612" name="Rectangle 244"/>
            <p:cNvSpPr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8613" name="Text Box 245"/>
            <p:cNvSpPr txBox="1"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nl-NL" sz="14000">
                  <a:solidFill>
                    <a:srgbClr val="000000"/>
                  </a:solidFill>
                  <a:latin typeface="Arial Narrow" pitchFamily="34" charset="0"/>
                </a:rPr>
                <a:t>3</a:t>
              </a:r>
            </a:p>
          </p:txBody>
        </p:sp>
      </p:grpSp>
      <p:grpSp>
        <p:nvGrpSpPr>
          <p:cNvPr id="58614" name="Group 246"/>
          <p:cNvGrpSpPr>
            <a:grpSpLocks/>
          </p:cNvGrpSpPr>
          <p:nvPr/>
        </p:nvGrpSpPr>
        <p:grpSpPr bwMode="auto">
          <a:xfrm>
            <a:off x="7270750" y="2981325"/>
            <a:ext cx="1168400" cy="1473200"/>
            <a:chOff x="4580" y="1878"/>
            <a:chExt cx="736" cy="928"/>
          </a:xfrm>
        </p:grpSpPr>
        <p:sp>
          <p:nvSpPr>
            <p:cNvPr id="58615" name="Rectangle 247"/>
            <p:cNvSpPr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8616" name="Text Box 248"/>
            <p:cNvSpPr txBox="1"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nl-NL" sz="14000">
                  <a:solidFill>
                    <a:srgbClr val="000000"/>
                  </a:solidFill>
                  <a:latin typeface="Arial Narrow" pitchFamily="34" charset="0"/>
                </a:rPr>
                <a:t>2</a:t>
              </a:r>
            </a:p>
          </p:txBody>
        </p:sp>
      </p:grpSp>
      <p:grpSp>
        <p:nvGrpSpPr>
          <p:cNvPr id="58617" name="Group 249"/>
          <p:cNvGrpSpPr>
            <a:grpSpLocks/>
          </p:cNvGrpSpPr>
          <p:nvPr/>
        </p:nvGrpSpPr>
        <p:grpSpPr bwMode="auto">
          <a:xfrm>
            <a:off x="7270750" y="2981325"/>
            <a:ext cx="1168400" cy="1473200"/>
            <a:chOff x="4580" y="1878"/>
            <a:chExt cx="736" cy="928"/>
          </a:xfrm>
        </p:grpSpPr>
        <p:sp>
          <p:nvSpPr>
            <p:cNvPr id="58618" name="Rectangle 250"/>
            <p:cNvSpPr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8619" name="Text Box 251"/>
            <p:cNvSpPr txBox="1"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nl-NL" sz="14000">
                  <a:solidFill>
                    <a:srgbClr val="000000"/>
                  </a:solidFill>
                  <a:latin typeface="Arial Narrow" pitchFamily="34" charset="0"/>
                </a:rPr>
                <a:t>1</a:t>
              </a:r>
            </a:p>
          </p:txBody>
        </p:sp>
      </p:grpSp>
      <p:grpSp>
        <p:nvGrpSpPr>
          <p:cNvPr id="58620" name="Group 252"/>
          <p:cNvGrpSpPr>
            <a:grpSpLocks/>
          </p:cNvGrpSpPr>
          <p:nvPr/>
        </p:nvGrpSpPr>
        <p:grpSpPr bwMode="auto">
          <a:xfrm>
            <a:off x="7270750" y="2981325"/>
            <a:ext cx="1168400" cy="1473200"/>
            <a:chOff x="4580" y="1878"/>
            <a:chExt cx="736" cy="928"/>
          </a:xfrm>
        </p:grpSpPr>
        <p:sp>
          <p:nvSpPr>
            <p:cNvPr id="58621" name="Rectangle 253"/>
            <p:cNvSpPr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8622" name="Text Box 254"/>
            <p:cNvSpPr txBox="1"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nl-NL" sz="14000">
                  <a:solidFill>
                    <a:srgbClr val="000000"/>
                  </a:solidFill>
                  <a:latin typeface="Arial Narrow" pitchFamily="34" charset="0"/>
                </a:rPr>
                <a:t>0</a:t>
              </a:r>
            </a:p>
          </p:txBody>
        </p:sp>
      </p:grpSp>
      <p:grpSp>
        <p:nvGrpSpPr>
          <p:cNvPr id="58623" name="Group 255"/>
          <p:cNvGrpSpPr>
            <a:grpSpLocks/>
          </p:cNvGrpSpPr>
          <p:nvPr/>
        </p:nvGrpSpPr>
        <p:grpSpPr bwMode="auto">
          <a:xfrm>
            <a:off x="6030913" y="2981325"/>
            <a:ext cx="1168400" cy="1473200"/>
            <a:chOff x="4580" y="1878"/>
            <a:chExt cx="736" cy="928"/>
          </a:xfrm>
        </p:grpSpPr>
        <p:sp>
          <p:nvSpPr>
            <p:cNvPr id="58624" name="Rectangle 256"/>
            <p:cNvSpPr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8625" name="Text Box 257"/>
            <p:cNvSpPr txBox="1"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nl-NL" sz="14000">
                  <a:solidFill>
                    <a:srgbClr val="000000"/>
                  </a:solidFill>
                  <a:latin typeface="Arial Narrow" pitchFamily="34" charset="0"/>
                </a:rPr>
                <a:t>0</a:t>
              </a:r>
            </a:p>
          </p:txBody>
        </p:sp>
      </p:grpSp>
      <p:sp>
        <p:nvSpPr>
          <p:cNvPr id="58626" name="Freeform 258"/>
          <p:cNvSpPr>
            <a:spLocks noEditPoints="1"/>
          </p:cNvSpPr>
          <p:nvPr/>
        </p:nvSpPr>
        <p:spPr bwMode="auto">
          <a:xfrm>
            <a:off x="447675" y="2051050"/>
            <a:ext cx="8248650" cy="3205163"/>
          </a:xfrm>
          <a:custGeom>
            <a:avLst/>
            <a:gdLst>
              <a:gd name="T0" fmla="*/ 5758 w 5920"/>
              <a:gd name="T1" fmla="*/ 0 h 2300"/>
              <a:gd name="T2" fmla="*/ 161 w 5920"/>
              <a:gd name="T3" fmla="*/ 0 h 2300"/>
              <a:gd name="T4" fmla="*/ 0 w 5920"/>
              <a:gd name="T5" fmla="*/ 161 h 2300"/>
              <a:gd name="T6" fmla="*/ 0 w 5920"/>
              <a:gd name="T7" fmla="*/ 2138 h 2300"/>
              <a:gd name="T8" fmla="*/ 161 w 5920"/>
              <a:gd name="T9" fmla="*/ 2300 h 2300"/>
              <a:gd name="T10" fmla="*/ 5758 w 5920"/>
              <a:gd name="T11" fmla="*/ 2300 h 2300"/>
              <a:gd name="T12" fmla="*/ 5920 w 5920"/>
              <a:gd name="T13" fmla="*/ 2138 h 2300"/>
              <a:gd name="T14" fmla="*/ 5920 w 5920"/>
              <a:gd name="T15" fmla="*/ 161 h 2300"/>
              <a:gd name="T16" fmla="*/ 5758 w 5920"/>
              <a:gd name="T17" fmla="*/ 0 h 2300"/>
              <a:gd name="T18" fmla="*/ 1022 w 5920"/>
              <a:gd name="T19" fmla="*/ 1883 h 2300"/>
              <a:gd name="T20" fmla="*/ 184 w 5920"/>
              <a:gd name="T21" fmla="*/ 1883 h 2300"/>
              <a:gd name="T22" fmla="*/ 184 w 5920"/>
              <a:gd name="T23" fmla="*/ 510 h 2300"/>
              <a:gd name="T24" fmla="*/ 1022 w 5920"/>
              <a:gd name="T25" fmla="*/ 510 h 2300"/>
              <a:gd name="T26" fmla="*/ 1022 w 5920"/>
              <a:gd name="T27" fmla="*/ 1883 h 2300"/>
              <a:gd name="T28" fmla="*/ 1912 w 5920"/>
              <a:gd name="T29" fmla="*/ 1885 h 2300"/>
              <a:gd name="T30" fmla="*/ 1073 w 5920"/>
              <a:gd name="T31" fmla="*/ 1885 h 2300"/>
              <a:gd name="T32" fmla="*/ 1073 w 5920"/>
              <a:gd name="T33" fmla="*/ 513 h 2300"/>
              <a:gd name="T34" fmla="*/ 1912 w 5920"/>
              <a:gd name="T35" fmla="*/ 513 h 2300"/>
              <a:gd name="T36" fmla="*/ 1912 w 5920"/>
              <a:gd name="T37" fmla="*/ 1885 h 2300"/>
              <a:gd name="T38" fmla="*/ 2935 w 5920"/>
              <a:gd name="T39" fmla="*/ 1883 h 2300"/>
              <a:gd name="T40" fmla="*/ 2097 w 5920"/>
              <a:gd name="T41" fmla="*/ 1883 h 2300"/>
              <a:gd name="T42" fmla="*/ 2097 w 5920"/>
              <a:gd name="T43" fmla="*/ 510 h 2300"/>
              <a:gd name="T44" fmla="*/ 2935 w 5920"/>
              <a:gd name="T45" fmla="*/ 510 h 2300"/>
              <a:gd name="T46" fmla="*/ 2935 w 5920"/>
              <a:gd name="T47" fmla="*/ 1883 h 2300"/>
              <a:gd name="T48" fmla="*/ 3824 w 5920"/>
              <a:gd name="T49" fmla="*/ 1885 h 2300"/>
              <a:gd name="T50" fmla="*/ 2985 w 5920"/>
              <a:gd name="T51" fmla="*/ 1885 h 2300"/>
              <a:gd name="T52" fmla="*/ 2985 w 5920"/>
              <a:gd name="T53" fmla="*/ 513 h 2300"/>
              <a:gd name="T54" fmla="*/ 3824 w 5920"/>
              <a:gd name="T55" fmla="*/ 513 h 2300"/>
              <a:gd name="T56" fmla="*/ 3824 w 5920"/>
              <a:gd name="T57" fmla="*/ 1885 h 2300"/>
              <a:gd name="T58" fmla="*/ 4846 w 5920"/>
              <a:gd name="T59" fmla="*/ 1883 h 2300"/>
              <a:gd name="T60" fmla="*/ 4007 w 5920"/>
              <a:gd name="T61" fmla="*/ 1883 h 2300"/>
              <a:gd name="T62" fmla="*/ 4007 w 5920"/>
              <a:gd name="T63" fmla="*/ 510 h 2300"/>
              <a:gd name="T64" fmla="*/ 4846 w 5920"/>
              <a:gd name="T65" fmla="*/ 510 h 2300"/>
              <a:gd name="T66" fmla="*/ 4846 w 5920"/>
              <a:gd name="T67" fmla="*/ 1883 h 2300"/>
              <a:gd name="T68" fmla="*/ 5735 w 5920"/>
              <a:gd name="T69" fmla="*/ 1885 h 2300"/>
              <a:gd name="T70" fmla="*/ 4897 w 5920"/>
              <a:gd name="T71" fmla="*/ 1885 h 2300"/>
              <a:gd name="T72" fmla="*/ 4897 w 5920"/>
              <a:gd name="T73" fmla="*/ 513 h 2300"/>
              <a:gd name="T74" fmla="*/ 5735 w 5920"/>
              <a:gd name="T75" fmla="*/ 513 h 2300"/>
              <a:gd name="T76" fmla="*/ 5735 w 5920"/>
              <a:gd name="T77" fmla="*/ 1885 h 2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920" h="2300">
                <a:moveTo>
                  <a:pt x="5758" y="0"/>
                </a:moveTo>
                <a:cubicBezTo>
                  <a:pt x="161" y="0"/>
                  <a:pt x="161" y="0"/>
                  <a:pt x="161" y="0"/>
                </a:cubicBezTo>
                <a:cubicBezTo>
                  <a:pt x="72" y="0"/>
                  <a:pt x="0" y="72"/>
                  <a:pt x="0" y="161"/>
                </a:cubicBezTo>
                <a:cubicBezTo>
                  <a:pt x="0" y="2138"/>
                  <a:pt x="0" y="2138"/>
                  <a:pt x="0" y="2138"/>
                </a:cubicBezTo>
                <a:cubicBezTo>
                  <a:pt x="0" y="2227"/>
                  <a:pt x="72" y="2300"/>
                  <a:pt x="161" y="2300"/>
                </a:cubicBezTo>
                <a:cubicBezTo>
                  <a:pt x="5758" y="2300"/>
                  <a:pt x="5758" y="2300"/>
                  <a:pt x="5758" y="2300"/>
                </a:cubicBezTo>
                <a:cubicBezTo>
                  <a:pt x="5847" y="2300"/>
                  <a:pt x="5920" y="2227"/>
                  <a:pt x="5920" y="2138"/>
                </a:cubicBezTo>
                <a:cubicBezTo>
                  <a:pt x="5920" y="161"/>
                  <a:pt x="5920" y="161"/>
                  <a:pt x="5920" y="161"/>
                </a:cubicBezTo>
                <a:cubicBezTo>
                  <a:pt x="5920" y="72"/>
                  <a:pt x="5847" y="0"/>
                  <a:pt x="5758" y="0"/>
                </a:cubicBezTo>
                <a:close/>
                <a:moveTo>
                  <a:pt x="1022" y="1883"/>
                </a:moveTo>
                <a:cubicBezTo>
                  <a:pt x="184" y="1883"/>
                  <a:pt x="184" y="1883"/>
                  <a:pt x="184" y="1883"/>
                </a:cubicBezTo>
                <a:cubicBezTo>
                  <a:pt x="184" y="510"/>
                  <a:pt x="184" y="510"/>
                  <a:pt x="184" y="510"/>
                </a:cubicBezTo>
                <a:cubicBezTo>
                  <a:pt x="1022" y="510"/>
                  <a:pt x="1022" y="510"/>
                  <a:pt x="1022" y="510"/>
                </a:cubicBezTo>
                <a:lnTo>
                  <a:pt x="1022" y="1883"/>
                </a:lnTo>
                <a:close/>
                <a:moveTo>
                  <a:pt x="1912" y="1885"/>
                </a:moveTo>
                <a:cubicBezTo>
                  <a:pt x="1073" y="1885"/>
                  <a:pt x="1073" y="1885"/>
                  <a:pt x="1073" y="1885"/>
                </a:cubicBezTo>
                <a:cubicBezTo>
                  <a:pt x="1073" y="513"/>
                  <a:pt x="1073" y="513"/>
                  <a:pt x="1073" y="513"/>
                </a:cubicBezTo>
                <a:cubicBezTo>
                  <a:pt x="1912" y="513"/>
                  <a:pt x="1912" y="513"/>
                  <a:pt x="1912" y="513"/>
                </a:cubicBezTo>
                <a:lnTo>
                  <a:pt x="1912" y="1885"/>
                </a:lnTo>
                <a:close/>
                <a:moveTo>
                  <a:pt x="2935" y="1883"/>
                </a:moveTo>
                <a:cubicBezTo>
                  <a:pt x="2097" y="1883"/>
                  <a:pt x="2097" y="1883"/>
                  <a:pt x="2097" y="1883"/>
                </a:cubicBezTo>
                <a:cubicBezTo>
                  <a:pt x="2097" y="510"/>
                  <a:pt x="2097" y="510"/>
                  <a:pt x="2097" y="510"/>
                </a:cubicBezTo>
                <a:cubicBezTo>
                  <a:pt x="2935" y="510"/>
                  <a:pt x="2935" y="510"/>
                  <a:pt x="2935" y="510"/>
                </a:cubicBezTo>
                <a:lnTo>
                  <a:pt x="2935" y="1883"/>
                </a:lnTo>
                <a:close/>
                <a:moveTo>
                  <a:pt x="3824" y="1885"/>
                </a:moveTo>
                <a:cubicBezTo>
                  <a:pt x="2985" y="1885"/>
                  <a:pt x="2985" y="1885"/>
                  <a:pt x="2985" y="1885"/>
                </a:cubicBezTo>
                <a:cubicBezTo>
                  <a:pt x="2985" y="513"/>
                  <a:pt x="2985" y="513"/>
                  <a:pt x="2985" y="513"/>
                </a:cubicBezTo>
                <a:cubicBezTo>
                  <a:pt x="3824" y="513"/>
                  <a:pt x="3824" y="513"/>
                  <a:pt x="3824" y="513"/>
                </a:cubicBezTo>
                <a:lnTo>
                  <a:pt x="3824" y="1885"/>
                </a:lnTo>
                <a:close/>
                <a:moveTo>
                  <a:pt x="4846" y="1883"/>
                </a:moveTo>
                <a:cubicBezTo>
                  <a:pt x="4007" y="1883"/>
                  <a:pt x="4007" y="1883"/>
                  <a:pt x="4007" y="1883"/>
                </a:cubicBezTo>
                <a:cubicBezTo>
                  <a:pt x="4007" y="510"/>
                  <a:pt x="4007" y="510"/>
                  <a:pt x="4007" y="510"/>
                </a:cubicBezTo>
                <a:cubicBezTo>
                  <a:pt x="4846" y="510"/>
                  <a:pt x="4846" y="510"/>
                  <a:pt x="4846" y="510"/>
                </a:cubicBezTo>
                <a:lnTo>
                  <a:pt x="4846" y="1883"/>
                </a:lnTo>
                <a:close/>
                <a:moveTo>
                  <a:pt x="5735" y="1885"/>
                </a:moveTo>
                <a:cubicBezTo>
                  <a:pt x="4897" y="1885"/>
                  <a:pt x="4897" y="1885"/>
                  <a:pt x="4897" y="1885"/>
                </a:cubicBezTo>
                <a:cubicBezTo>
                  <a:pt x="4897" y="513"/>
                  <a:pt x="4897" y="513"/>
                  <a:pt x="4897" y="513"/>
                </a:cubicBezTo>
                <a:cubicBezTo>
                  <a:pt x="5735" y="513"/>
                  <a:pt x="5735" y="513"/>
                  <a:pt x="5735" y="513"/>
                </a:cubicBezTo>
                <a:lnTo>
                  <a:pt x="5735" y="1885"/>
                </a:lnTo>
                <a:close/>
              </a:path>
            </a:pathLst>
          </a:custGeom>
          <a:gradFill rotWithShape="1">
            <a:gsLst>
              <a:gs pos="0">
                <a:schemeClr val="tx2">
                  <a:gamma/>
                  <a:tint val="73725"/>
                  <a:invGamma/>
                </a:schemeClr>
              </a:gs>
              <a:gs pos="100000">
                <a:schemeClr val="tx2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323232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58627" name="Text Box 259"/>
          <p:cNvSpPr txBox="1">
            <a:spLocks noChangeArrowheads="1"/>
          </p:cNvSpPr>
          <p:nvPr/>
        </p:nvSpPr>
        <p:spPr bwMode="auto">
          <a:xfrm>
            <a:off x="1158875" y="4733925"/>
            <a:ext cx="1497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>
                <a:solidFill>
                  <a:srgbClr val="FFFFFF"/>
                </a:solidFill>
              </a:rPr>
              <a:t>Hours</a:t>
            </a:r>
            <a:endParaRPr lang="en-GB" altLang="nl-NL" sz="2400">
              <a:solidFill>
                <a:srgbClr val="FFFFFF"/>
              </a:solidFill>
            </a:endParaRPr>
          </a:p>
        </p:txBody>
      </p:sp>
      <p:sp>
        <p:nvSpPr>
          <p:cNvPr id="58628" name="Text Box 260"/>
          <p:cNvSpPr txBox="1">
            <a:spLocks noChangeArrowheads="1"/>
          </p:cNvSpPr>
          <p:nvPr/>
        </p:nvSpPr>
        <p:spPr bwMode="auto">
          <a:xfrm>
            <a:off x="3824288" y="4733925"/>
            <a:ext cx="1495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>
                <a:solidFill>
                  <a:srgbClr val="FFFFFF"/>
                </a:solidFill>
              </a:rPr>
              <a:t>Minutes</a:t>
            </a:r>
            <a:endParaRPr lang="en-GB" altLang="nl-NL" sz="2400">
              <a:solidFill>
                <a:srgbClr val="FFFFFF"/>
              </a:solidFill>
            </a:endParaRPr>
          </a:p>
        </p:txBody>
      </p:sp>
      <p:sp>
        <p:nvSpPr>
          <p:cNvPr id="58629" name="Text Box 261"/>
          <p:cNvSpPr txBox="1">
            <a:spLocks noChangeArrowheads="1"/>
          </p:cNvSpPr>
          <p:nvPr/>
        </p:nvSpPr>
        <p:spPr bwMode="auto">
          <a:xfrm>
            <a:off x="6486525" y="4733925"/>
            <a:ext cx="1497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>
                <a:solidFill>
                  <a:srgbClr val="FFFFFF"/>
                </a:solidFill>
              </a:rPr>
              <a:t>Seconds</a:t>
            </a:r>
            <a:endParaRPr lang="en-GB" altLang="nl-NL" sz="2400">
              <a:solidFill>
                <a:srgbClr val="FFFFFF"/>
              </a:solidFill>
            </a:endParaRPr>
          </a:p>
        </p:txBody>
      </p:sp>
      <p:sp>
        <p:nvSpPr>
          <p:cNvPr id="58631" name="AutoShape 263"/>
          <p:cNvSpPr>
            <a:spLocks noChangeArrowheads="1"/>
          </p:cNvSpPr>
          <p:nvPr/>
        </p:nvSpPr>
        <p:spPr bwMode="auto">
          <a:xfrm rot="16200000">
            <a:off x="-913606" y="3472656"/>
            <a:ext cx="3151188" cy="3778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>
                  <a:alpha val="14000"/>
                </a:schemeClr>
              </a:gs>
              <a:gs pos="100000">
                <a:schemeClr val="bg1">
                  <a:gamma/>
                  <a:tint val="43529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58632" name="AutoShape 264"/>
          <p:cNvSpPr>
            <a:spLocks noChangeArrowheads="1"/>
          </p:cNvSpPr>
          <p:nvPr/>
        </p:nvSpPr>
        <p:spPr bwMode="auto">
          <a:xfrm>
            <a:off x="473075" y="2085975"/>
            <a:ext cx="8197850" cy="3778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>
                  <a:alpha val="14000"/>
                </a:schemeClr>
              </a:gs>
              <a:gs pos="100000">
                <a:schemeClr val="bg1">
                  <a:gamma/>
                  <a:tint val="43529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000000"/>
              </a:solidFill>
            </a:endParaRPr>
          </a:p>
        </p:txBody>
      </p:sp>
      <p:grpSp>
        <p:nvGrpSpPr>
          <p:cNvPr id="58633" name="Group 265"/>
          <p:cNvGrpSpPr>
            <a:grpSpLocks/>
          </p:cNvGrpSpPr>
          <p:nvPr/>
        </p:nvGrpSpPr>
        <p:grpSpPr bwMode="auto">
          <a:xfrm>
            <a:off x="3162300" y="3373438"/>
            <a:ext cx="120650" cy="693737"/>
            <a:chOff x="1939" y="2444"/>
            <a:chExt cx="81" cy="463"/>
          </a:xfrm>
        </p:grpSpPr>
        <p:sp>
          <p:nvSpPr>
            <p:cNvPr id="58634" name="Rectangle 266"/>
            <p:cNvSpPr>
              <a:spLocks noChangeArrowheads="1"/>
            </p:cNvSpPr>
            <p:nvPr/>
          </p:nvSpPr>
          <p:spPr bwMode="auto">
            <a:xfrm>
              <a:off x="1941" y="2828"/>
              <a:ext cx="79" cy="79"/>
            </a:xfrm>
            <a:prstGeom prst="rect">
              <a:avLst/>
            </a:prstGeom>
            <a:gradFill rotWithShape="1">
              <a:gsLst>
                <a:gs pos="0">
                  <a:srgbClr val="EAEAEA"/>
                </a:gs>
                <a:gs pos="100000">
                  <a:srgbClr val="EAEAEA">
                    <a:gamma/>
                    <a:shade val="8627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8635" name="Rectangle 267"/>
            <p:cNvSpPr>
              <a:spLocks noChangeArrowheads="1"/>
            </p:cNvSpPr>
            <p:nvPr/>
          </p:nvSpPr>
          <p:spPr bwMode="auto">
            <a:xfrm>
              <a:off x="1939" y="2444"/>
              <a:ext cx="79" cy="79"/>
            </a:xfrm>
            <a:prstGeom prst="rect">
              <a:avLst/>
            </a:prstGeom>
            <a:gradFill rotWithShape="1">
              <a:gsLst>
                <a:gs pos="0">
                  <a:srgbClr val="EAEAEA"/>
                </a:gs>
                <a:gs pos="100000">
                  <a:srgbClr val="EAEAEA">
                    <a:gamma/>
                    <a:shade val="8627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</p:grpSp>
      <p:grpSp>
        <p:nvGrpSpPr>
          <p:cNvPr id="58636" name="Group 268"/>
          <p:cNvGrpSpPr>
            <a:grpSpLocks/>
          </p:cNvGrpSpPr>
          <p:nvPr/>
        </p:nvGrpSpPr>
        <p:grpSpPr bwMode="auto">
          <a:xfrm>
            <a:off x="5843588" y="3373438"/>
            <a:ext cx="120650" cy="693737"/>
            <a:chOff x="1939" y="2444"/>
            <a:chExt cx="81" cy="463"/>
          </a:xfrm>
        </p:grpSpPr>
        <p:sp>
          <p:nvSpPr>
            <p:cNvPr id="58637" name="Rectangle 269"/>
            <p:cNvSpPr>
              <a:spLocks noChangeArrowheads="1"/>
            </p:cNvSpPr>
            <p:nvPr/>
          </p:nvSpPr>
          <p:spPr bwMode="auto">
            <a:xfrm>
              <a:off x="1941" y="2828"/>
              <a:ext cx="79" cy="79"/>
            </a:xfrm>
            <a:prstGeom prst="rect">
              <a:avLst/>
            </a:prstGeom>
            <a:gradFill rotWithShape="1">
              <a:gsLst>
                <a:gs pos="0">
                  <a:srgbClr val="EAEAEA"/>
                </a:gs>
                <a:gs pos="100000">
                  <a:srgbClr val="EAEAEA">
                    <a:gamma/>
                    <a:shade val="8627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8638" name="Rectangle 270"/>
            <p:cNvSpPr>
              <a:spLocks noChangeArrowheads="1"/>
            </p:cNvSpPr>
            <p:nvPr/>
          </p:nvSpPr>
          <p:spPr bwMode="auto">
            <a:xfrm>
              <a:off x="1939" y="2444"/>
              <a:ext cx="79" cy="79"/>
            </a:xfrm>
            <a:prstGeom prst="rect">
              <a:avLst/>
            </a:prstGeom>
            <a:gradFill rotWithShape="1">
              <a:gsLst>
                <a:gs pos="0">
                  <a:srgbClr val="EAEAEA"/>
                </a:gs>
                <a:gs pos="100000">
                  <a:srgbClr val="EAEAEA">
                    <a:gamma/>
                    <a:shade val="8627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</p:grpSp>
      <p:grpSp>
        <p:nvGrpSpPr>
          <p:cNvPr id="58639" name="Group 271"/>
          <p:cNvGrpSpPr>
            <a:grpSpLocks/>
          </p:cNvGrpSpPr>
          <p:nvPr/>
        </p:nvGrpSpPr>
        <p:grpSpPr bwMode="auto">
          <a:xfrm>
            <a:off x="706438" y="2768600"/>
            <a:ext cx="7731125" cy="1905000"/>
            <a:chOff x="445" y="1744"/>
            <a:chExt cx="4870" cy="1200"/>
          </a:xfrm>
        </p:grpSpPr>
        <p:grpSp>
          <p:nvGrpSpPr>
            <p:cNvPr id="58640" name="Group 272"/>
            <p:cNvGrpSpPr>
              <a:grpSpLocks/>
            </p:cNvGrpSpPr>
            <p:nvPr/>
          </p:nvGrpSpPr>
          <p:grpSpPr bwMode="auto">
            <a:xfrm>
              <a:off x="445" y="1744"/>
              <a:ext cx="734" cy="1200"/>
              <a:chOff x="448" y="1746"/>
              <a:chExt cx="724" cy="1188"/>
            </a:xfrm>
          </p:grpSpPr>
          <p:grpSp>
            <p:nvGrpSpPr>
              <p:cNvPr id="58641" name="Group 273"/>
              <p:cNvGrpSpPr>
                <a:grpSpLocks/>
              </p:cNvGrpSpPr>
              <p:nvPr/>
            </p:nvGrpSpPr>
            <p:grpSpPr bwMode="auto">
              <a:xfrm>
                <a:off x="454" y="1752"/>
                <a:ext cx="712" cy="1176"/>
                <a:chOff x="454" y="1752"/>
                <a:chExt cx="712" cy="1176"/>
              </a:xfrm>
            </p:grpSpPr>
            <p:sp>
              <p:nvSpPr>
                <p:cNvPr id="58642" name="Freeform 274"/>
                <p:cNvSpPr>
                  <a:spLocks/>
                </p:cNvSpPr>
                <p:nvPr/>
              </p:nvSpPr>
              <p:spPr bwMode="auto">
                <a:xfrm>
                  <a:off x="454" y="1752"/>
                  <a:ext cx="16" cy="1172"/>
                </a:xfrm>
                <a:custGeom>
                  <a:avLst/>
                  <a:gdLst>
                    <a:gd name="T0" fmla="*/ 0 w 16"/>
                    <a:gd name="T1" fmla="*/ 0 h 1172"/>
                    <a:gd name="T2" fmla="*/ 0 w 16"/>
                    <a:gd name="T3" fmla="*/ 1018 h 1172"/>
                    <a:gd name="T4" fmla="*/ 0 w 16"/>
                    <a:gd name="T5" fmla="*/ 1172 h 1172"/>
                    <a:gd name="T6" fmla="*/ 16 w 16"/>
                    <a:gd name="T7" fmla="*/ 1156 h 1172"/>
                    <a:gd name="T8" fmla="*/ 16 w 16"/>
                    <a:gd name="T9" fmla="*/ 1018 h 1172"/>
                    <a:gd name="T10" fmla="*/ 16 w 16"/>
                    <a:gd name="T11" fmla="*/ 0 h 1172"/>
                    <a:gd name="T12" fmla="*/ 0 w 16"/>
                    <a:gd name="T13" fmla="*/ 0 h 1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" h="1172">
                      <a:moveTo>
                        <a:pt x="0" y="0"/>
                      </a:moveTo>
                      <a:lnTo>
                        <a:pt x="0" y="1018"/>
                      </a:lnTo>
                      <a:lnTo>
                        <a:pt x="0" y="1172"/>
                      </a:lnTo>
                      <a:lnTo>
                        <a:pt x="16" y="1156"/>
                      </a:lnTo>
                      <a:lnTo>
                        <a:pt x="16" y="1018"/>
                      </a:lnTo>
                      <a:lnTo>
                        <a:pt x="1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323232">
                        <a:gamma/>
                        <a:shade val="66275"/>
                        <a:invGamma/>
                      </a:srgbClr>
                    </a:gs>
                    <a:gs pos="100000">
                      <a:srgbClr val="323232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8643" name="Freeform 275"/>
                <p:cNvSpPr>
                  <a:spLocks/>
                </p:cNvSpPr>
                <p:nvPr/>
              </p:nvSpPr>
              <p:spPr bwMode="auto">
                <a:xfrm>
                  <a:off x="458" y="2912"/>
                  <a:ext cx="708" cy="16"/>
                </a:xfrm>
                <a:custGeom>
                  <a:avLst/>
                  <a:gdLst>
                    <a:gd name="T0" fmla="*/ 358 w 358"/>
                    <a:gd name="T1" fmla="*/ 1 h 8"/>
                    <a:gd name="T2" fmla="*/ 24 w 358"/>
                    <a:gd name="T3" fmla="*/ 1 h 8"/>
                    <a:gd name="T4" fmla="*/ 8 w 358"/>
                    <a:gd name="T5" fmla="*/ 1 h 8"/>
                    <a:gd name="T6" fmla="*/ 0 w 358"/>
                    <a:gd name="T7" fmla="*/ 8 h 8"/>
                    <a:gd name="T8" fmla="*/ 24 w 358"/>
                    <a:gd name="T9" fmla="*/ 8 h 8"/>
                    <a:gd name="T10" fmla="*/ 358 w 358"/>
                    <a:gd name="T11" fmla="*/ 8 h 8"/>
                    <a:gd name="T12" fmla="*/ 358 w 358"/>
                    <a:gd name="T13" fmla="*/ 0 h 8"/>
                    <a:gd name="T14" fmla="*/ 358 w 358"/>
                    <a:gd name="T15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58" h="8">
                      <a:moveTo>
                        <a:pt x="358" y="1"/>
                      </a:moveTo>
                      <a:cubicBezTo>
                        <a:pt x="24" y="1"/>
                        <a:pt x="24" y="1"/>
                        <a:pt x="24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24" y="8"/>
                        <a:pt x="24" y="8"/>
                        <a:pt x="24" y="8"/>
                      </a:cubicBezTo>
                      <a:cubicBezTo>
                        <a:pt x="358" y="8"/>
                        <a:pt x="358" y="8"/>
                        <a:pt x="358" y="8"/>
                      </a:cubicBezTo>
                      <a:cubicBezTo>
                        <a:pt x="358" y="0"/>
                        <a:pt x="358" y="0"/>
                        <a:pt x="358" y="0"/>
                      </a:cubicBezTo>
                      <a:cubicBezTo>
                        <a:pt x="358" y="0"/>
                        <a:pt x="358" y="1"/>
                        <a:pt x="358" y="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515151"/>
                    </a:gs>
                    <a:gs pos="100000">
                      <a:srgbClr val="515151">
                        <a:gamma/>
                        <a:shade val="76471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58644" name="Freeform 276"/>
              <p:cNvSpPr>
                <a:spLocks noEditPoints="1"/>
              </p:cNvSpPr>
              <p:nvPr/>
            </p:nvSpPr>
            <p:spPr bwMode="auto">
              <a:xfrm>
                <a:off x="448" y="1746"/>
                <a:ext cx="724" cy="1188"/>
              </a:xfrm>
              <a:custGeom>
                <a:avLst/>
                <a:gdLst>
                  <a:gd name="T0" fmla="*/ 366 w 366"/>
                  <a:gd name="T1" fmla="*/ 599 h 600"/>
                  <a:gd name="T2" fmla="*/ 366 w 366"/>
                  <a:gd name="T3" fmla="*/ 517 h 600"/>
                  <a:gd name="T4" fmla="*/ 366 w 366"/>
                  <a:gd name="T5" fmla="*/ 2 h 600"/>
                  <a:gd name="T6" fmla="*/ 365 w 366"/>
                  <a:gd name="T7" fmla="*/ 0 h 600"/>
                  <a:gd name="T8" fmla="*/ 365 w 366"/>
                  <a:gd name="T9" fmla="*/ 0 h 600"/>
                  <a:gd name="T10" fmla="*/ 29 w 366"/>
                  <a:gd name="T11" fmla="*/ 0 h 600"/>
                  <a:gd name="T12" fmla="*/ 2 w 366"/>
                  <a:gd name="T13" fmla="*/ 0 h 600"/>
                  <a:gd name="T14" fmla="*/ 0 w 366"/>
                  <a:gd name="T15" fmla="*/ 1 h 600"/>
                  <a:gd name="T16" fmla="*/ 0 w 366"/>
                  <a:gd name="T17" fmla="*/ 2 h 600"/>
                  <a:gd name="T18" fmla="*/ 0 w 366"/>
                  <a:gd name="T19" fmla="*/ 517 h 600"/>
                  <a:gd name="T20" fmla="*/ 0 w 366"/>
                  <a:gd name="T21" fmla="*/ 599 h 600"/>
                  <a:gd name="T22" fmla="*/ 2 w 366"/>
                  <a:gd name="T23" fmla="*/ 600 h 600"/>
                  <a:gd name="T24" fmla="*/ 2 w 366"/>
                  <a:gd name="T25" fmla="*/ 600 h 600"/>
                  <a:gd name="T26" fmla="*/ 2 w 366"/>
                  <a:gd name="T27" fmla="*/ 600 h 600"/>
                  <a:gd name="T28" fmla="*/ 29 w 366"/>
                  <a:gd name="T29" fmla="*/ 600 h 600"/>
                  <a:gd name="T30" fmla="*/ 365 w 366"/>
                  <a:gd name="T31" fmla="*/ 600 h 600"/>
                  <a:gd name="T32" fmla="*/ 366 w 366"/>
                  <a:gd name="T33" fmla="*/ 599 h 600"/>
                  <a:gd name="T34" fmla="*/ 366 w 366"/>
                  <a:gd name="T35" fmla="*/ 599 h 600"/>
                  <a:gd name="T36" fmla="*/ 3 w 366"/>
                  <a:gd name="T37" fmla="*/ 517 h 600"/>
                  <a:gd name="T38" fmla="*/ 3 w 366"/>
                  <a:gd name="T39" fmla="*/ 3 h 600"/>
                  <a:gd name="T40" fmla="*/ 11 w 366"/>
                  <a:gd name="T41" fmla="*/ 3 h 600"/>
                  <a:gd name="T42" fmla="*/ 11 w 366"/>
                  <a:gd name="T43" fmla="*/ 517 h 600"/>
                  <a:gd name="T44" fmla="*/ 11 w 366"/>
                  <a:gd name="T45" fmla="*/ 587 h 600"/>
                  <a:gd name="T46" fmla="*/ 3 w 366"/>
                  <a:gd name="T47" fmla="*/ 595 h 600"/>
                  <a:gd name="T48" fmla="*/ 3 w 366"/>
                  <a:gd name="T49" fmla="*/ 517 h 600"/>
                  <a:gd name="T50" fmla="*/ 363 w 366"/>
                  <a:gd name="T51" fmla="*/ 597 h 600"/>
                  <a:gd name="T52" fmla="*/ 29 w 366"/>
                  <a:gd name="T53" fmla="*/ 597 h 600"/>
                  <a:gd name="T54" fmla="*/ 5 w 366"/>
                  <a:gd name="T55" fmla="*/ 597 h 600"/>
                  <a:gd name="T56" fmla="*/ 13 w 366"/>
                  <a:gd name="T57" fmla="*/ 590 h 600"/>
                  <a:gd name="T58" fmla="*/ 29 w 366"/>
                  <a:gd name="T59" fmla="*/ 590 h 600"/>
                  <a:gd name="T60" fmla="*/ 363 w 366"/>
                  <a:gd name="T61" fmla="*/ 590 h 600"/>
                  <a:gd name="T62" fmla="*/ 363 w 366"/>
                  <a:gd name="T63" fmla="*/ 589 h 600"/>
                  <a:gd name="T64" fmla="*/ 363 w 366"/>
                  <a:gd name="T65" fmla="*/ 597 h 600"/>
                  <a:gd name="T66" fmla="*/ 363 w 366"/>
                  <a:gd name="T67" fmla="*/ 517 h 600"/>
                  <a:gd name="T68" fmla="*/ 363 w 366"/>
                  <a:gd name="T69" fmla="*/ 587 h 600"/>
                  <a:gd name="T70" fmla="*/ 363 w 366"/>
                  <a:gd name="T71" fmla="*/ 587 h 600"/>
                  <a:gd name="T72" fmla="*/ 29 w 366"/>
                  <a:gd name="T73" fmla="*/ 587 h 600"/>
                  <a:gd name="T74" fmla="*/ 14 w 366"/>
                  <a:gd name="T75" fmla="*/ 587 h 600"/>
                  <a:gd name="T76" fmla="*/ 14 w 366"/>
                  <a:gd name="T77" fmla="*/ 517 h 600"/>
                  <a:gd name="T78" fmla="*/ 14 w 366"/>
                  <a:gd name="T79" fmla="*/ 3 h 600"/>
                  <a:gd name="T80" fmla="*/ 29 w 366"/>
                  <a:gd name="T81" fmla="*/ 3 h 600"/>
                  <a:gd name="T82" fmla="*/ 363 w 366"/>
                  <a:gd name="T83" fmla="*/ 3 h 600"/>
                  <a:gd name="T84" fmla="*/ 363 w 366"/>
                  <a:gd name="T85" fmla="*/ 517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66" h="600">
                    <a:moveTo>
                      <a:pt x="366" y="599"/>
                    </a:moveTo>
                    <a:cubicBezTo>
                      <a:pt x="366" y="517"/>
                      <a:pt x="366" y="517"/>
                      <a:pt x="366" y="517"/>
                    </a:cubicBezTo>
                    <a:cubicBezTo>
                      <a:pt x="366" y="2"/>
                      <a:pt x="366" y="2"/>
                      <a:pt x="366" y="2"/>
                    </a:cubicBezTo>
                    <a:cubicBezTo>
                      <a:pt x="366" y="1"/>
                      <a:pt x="366" y="1"/>
                      <a:pt x="365" y="0"/>
                    </a:cubicBezTo>
                    <a:cubicBezTo>
                      <a:pt x="365" y="0"/>
                      <a:pt x="365" y="0"/>
                      <a:pt x="365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517"/>
                      <a:pt x="0" y="517"/>
                      <a:pt x="0" y="517"/>
                    </a:cubicBezTo>
                    <a:cubicBezTo>
                      <a:pt x="0" y="599"/>
                      <a:pt x="0" y="599"/>
                      <a:pt x="0" y="599"/>
                    </a:cubicBezTo>
                    <a:cubicBezTo>
                      <a:pt x="0" y="600"/>
                      <a:pt x="1" y="600"/>
                      <a:pt x="2" y="600"/>
                    </a:cubicBezTo>
                    <a:cubicBezTo>
                      <a:pt x="2" y="600"/>
                      <a:pt x="2" y="600"/>
                      <a:pt x="2" y="600"/>
                    </a:cubicBezTo>
                    <a:cubicBezTo>
                      <a:pt x="2" y="600"/>
                      <a:pt x="2" y="600"/>
                      <a:pt x="2" y="600"/>
                    </a:cubicBezTo>
                    <a:cubicBezTo>
                      <a:pt x="29" y="600"/>
                      <a:pt x="29" y="600"/>
                      <a:pt x="29" y="600"/>
                    </a:cubicBezTo>
                    <a:cubicBezTo>
                      <a:pt x="365" y="600"/>
                      <a:pt x="365" y="600"/>
                      <a:pt x="365" y="600"/>
                    </a:cubicBezTo>
                    <a:cubicBezTo>
                      <a:pt x="366" y="600"/>
                      <a:pt x="366" y="600"/>
                      <a:pt x="366" y="599"/>
                    </a:cubicBezTo>
                    <a:cubicBezTo>
                      <a:pt x="366" y="599"/>
                      <a:pt x="366" y="599"/>
                      <a:pt x="366" y="599"/>
                    </a:cubicBezTo>
                    <a:close/>
                    <a:moveTo>
                      <a:pt x="3" y="517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517"/>
                      <a:pt x="11" y="517"/>
                      <a:pt x="11" y="517"/>
                    </a:cubicBezTo>
                    <a:cubicBezTo>
                      <a:pt x="11" y="587"/>
                      <a:pt x="11" y="587"/>
                      <a:pt x="11" y="587"/>
                    </a:cubicBezTo>
                    <a:cubicBezTo>
                      <a:pt x="3" y="595"/>
                      <a:pt x="3" y="595"/>
                      <a:pt x="3" y="595"/>
                    </a:cubicBezTo>
                    <a:lnTo>
                      <a:pt x="3" y="517"/>
                    </a:lnTo>
                    <a:close/>
                    <a:moveTo>
                      <a:pt x="363" y="597"/>
                    </a:moveTo>
                    <a:cubicBezTo>
                      <a:pt x="29" y="597"/>
                      <a:pt x="29" y="597"/>
                      <a:pt x="29" y="597"/>
                    </a:cubicBezTo>
                    <a:cubicBezTo>
                      <a:pt x="5" y="597"/>
                      <a:pt x="5" y="597"/>
                      <a:pt x="5" y="597"/>
                    </a:cubicBezTo>
                    <a:cubicBezTo>
                      <a:pt x="13" y="590"/>
                      <a:pt x="13" y="590"/>
                      <a:pt x="13" y="590"/>
                    </a:cubicBezTo>
                    <a:cubicBezTo>
                      <a:pt x="29" y="590"/>
                      <a:pt x="29" y="590"/>
                      <a:pt x="29" y="590"/>
                    </a:cubicBezTo>
                    <a:cubicBezTo>
                      <a:pt x="363" y="590"/>
                      <a:pt x="363" y="590"/>
                      <a:pt x="363" y="590"/>
                    </a:cubicBezTo>
                    <a:cubicBezTo>
                      <a:pt x="363" y="590"/>
                      <a:pt x="363" y="589"/>
                      <a:pt x="363" y="589"/>
                    </a:cubicBezTo>
                    <a:lnTo>
                      <a:pt x="363" y="597"/>
                    </a:lnTo>
                    <a:close/>
                    <a:moveTo>
                      <a:pt x="363" y="517"/>
                    </a:moveTo>
                    <a:cubicBezTo>
                      <a:pt x="363" y="587"/>
                      <a:pt x="363" y="587"/>
                      <a:pt x="363" y="587"/>
                    </a:cubicBezTo>
                    <a:cubicBezTo>
                      <a:pt x="363" y="587"/>
                      <a:pt x="363" y="587"/>
                      <a:pt x="363" y="587"/>
                    </a:cubicBezTo>
                    <a:cubicBezTo>
                      <a:pt x="29" y="587"/>
                      <a:pt x="29" y="587"/>
                      <a:pt x="29" y="587"/>
                    </a:cubicBezTo>
                    <a:cubicBezTo>
                      <a:pt x="14" y="587"/>
                      <a:pt x="14" y="587"/>
                      <a:pt x="14" y="587"/>
                    </a:cubicBezTo>
                    <a:cubicBezTo>
                      <a:pt x="14" y="517"/>
                      <a:pt x="14" y="517"/>
                      <a:pt x="14" y="517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363" y="3"/>
                      <a:pt x="363" y="3"/>
                      <a:pt x="363" y="3"/>
                    </a:cubicBezTo>
                    <a:lnTo>
                      <a:pt x="363" y="517"/>
                    </a:lnTo>
                    <a:close/>
                  </a:path>
                </a:pathLst>
              </a:custGeom>
              <a:solidFill>
                <a:srgbClr val="1C1C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8645" name="Group 277"/>
            <p:cNvGrpSpPr>
              <a:grpSpLocks/>
            </p:cNvGrpSpPr>
            <p:nvPr/>
          </p:nvGrpSpPr>
          <p:grpSpPr bwMode="auto">
            <a:xfrm>
              <a:off x="1225" y="1744"/>
              <a:ext cx="734" cy="1200"/>
              <a:chOff x="448" y="1746"/>
              <a:chExt cx="724" cy="1188"/>
            </a:xfrm>
          </p:grpSpPr>
          <p:grpSp>
            <p:nvGrpSpPr>
              <p:cNvPr id="58646" name="Group 278"/>
              <p:cNvGrpSpPr>
                <a:grpSpLocks/>
              </p:cNvGrpSpPr>
              <p:nvPr/>
            </p:nvGrpSpPr>
            <p:grpSpPr bwMode="auto">
              <a:xfrm>
                <a:off x="454" y="1752"/>
                <a:ext cx="712" cy="1176"/>
                <a:chOff x="454" y="1752"/>
                <a:chExt cx="712" cy="1176"/>
              </a:xfrm>
            </p:grpSpPr>
            <p:sp>
              <p:nvSpPr>
                <p:cNvPr id="58647" name="Freeform 279"/>
                <p:cNvSpPr>
                  <a:spLocks/>
                </p:cNvSpPr>
                <p:nvPr/>
              </p:nvSpPr>
              <p:spPr bwMode="auto">
                <a:xfrm>
                  <a:off x="454" y="1752"/>
                  <a:ext cx="16" cy="1172"/>
                </a:xfrm>
                <a:custGeom>
                  <a:avLst/>
                  <a:gdLst>
                    <a:gd name="T0" fmla="*/ 0 w 16"/>
                    <a:gd name="T1" fmla="*/ 0 h 1172"/>
                    <a:gd name="T2" fmla="*/ 0 w 16"/>
                    <a:gd name="T3" fmla="*/ 1018 h 1172"/>
                    <a:gd name="T4" fmla="*/ 0 w 16"/>
                    <a:gd name="T5" fmla="*/ 1172 h 1172"/>
                    <a:gd name="T6" fmla="*/ 16 w 16"/>
                    <a:gd name="T7" fmla="*/ 1156 h 1172"/>
                    <a:gd name="T8" fmla="*/ 16 w 16"/>
                    <a:gd name="T9" fmla="*/ 1018 h 1172"/>
                    <a:gd name="T10" fmla="*/ 16 w 16"/>
                    <a:gd name="T11" fmla="*/ 0 h 1172"/>
                    <a:gd name="T12" fmla="*/ 0 w 16"/>
                    <a:gd name="T13" fmla="*/ 0 h 1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" h="1172">
                      <a:moveTo>
                        <a:pt x="0" y="0"/>
                      </a:moveTo>
                      <a:lnTo>
                        <a:pt x="0" y="1018"/>
                      </a:lnTo>
                      <a:lnTo>
                        <a:pt x="0" y="1172"/>
                      </a:lnTo>
                      <a:lnTo>
                        <a:pt x="16" y="1156"/>
                      </a:lnTo>
                      <a:lnTo>
                        <a:pt x="16" y="1018"/>
                      </a:lnTo>
                      <a:lnTo>
                        <a:pt x="1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323232">
                        <a:gamma/>
                        <a:shade val="66275"/>
                        <a:invGamma/>
                      </a:srgbClr>
                    </a:gs>
                    <a:gs pos="100000">
                      <a:srgbClr val="323232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8648" name="Freeform 280"/>
                <p:cNvSpPr>
                  <a:spLocks/>
                </p:cNvSpPr>
                <p:nvPr/>
              </p:nvSpPr>
              <p:spPr bwMode="auto">
                <a:xfrm>
                  <a:off x="458" y="2912"/>
                  <a:ext cx="708" cy="16"/>
                </a:xfrm>
                <a:custGeom>
                  <a:avLst/>
                  <a:gdLst>
                    <a:gd name="T0" fmla="*/ 358 w 358"/>
                    <a:gd name="T1" fmla="*/ 1 h 8"/>
                    <a:gd name="T2" fmla="*/ 24 w 358"/>
                    <a:gd name="T3" fmla="*/ 1 h 8"/>
                    <a:gd name="T4" fmla="*/ 8 w 358"/>
                    <a:gd name="T5" fmla="*/ 1 h 8"/>
                    <a:gd name="T6" fmla="*/ 0 w 358"/>
                    <a:gd name="T7" fmla="*/ 8 h 8"/>
                    <a:gd name="T8" fmla="*/ 24 w 358"/>
                    <a:gd name="T9" fmla="*/ 8 h 8"/>
                    <a:gd name="T10" fmla="*/ 358 w 358"/>
                    <a:gd name="T11" fmla="*/ 8 h 8"/>
                    <a:gd name="T12" fmla="*/ 358 w 358"/>
                    <a:gd name="T13" fmla="*/ 0 h 8"/>
                    <a:gd name="T14" fmla="*/ 358 w 358"/>
                    <a:gd name="T15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58" h="8">
                      <a:moveTo>
                        <a:pt x="358" y="1"/>
                      </a:moveTo>
                      <a:cubicBezTo>
                        <a:pt x="24" y="1"/>
                        <a:pt x="24" y="1"/>
                        <a:pt x="24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24" y="8"/>
                        <a:pt x="24" y="8"/>
                        <a:pt x="24" y="8"/>
                      </a:cubicBezTo>
                      <a:cubicBezTo>
                        <a:pt x="358" y="8"/>
                        <a:pt x="358" y="8"/>
                        <a:pt x="358" y="8"/>
                      </a:cubicBezTo>
                      <a:cubicBezTo>
                        <a:pt x="358" y="0"/>
                        <a:pt x="358" y="0"/>
                        <a:pt x="358" y="0"/>
                      </a:cubicBezTo>
                      <a:cubicBezTo>
                        <a:pt x="358" y="0"/>
                        <a:pt x="358" y="1"/>
                        <a:pt x="358" y="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515151"/>
                    </a:gs>
                    <a:gs pos="100000">
                      <a:srgbClr val="515151">
                        <a:gamma/>
                        <a:shade val="76471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58649" name="Freeform 281"/>
              <p:cNvSpPr>
                <a:spLocks noEditPoints="1"/>
              </p:cNvSpPr>
              <p:nvPr/>
            </p:nvSpPr>
            <p:spPr bwMode="auto">
              <a:xfrm>
                <a:off x="448" y="1746"/>
                <a:ext cx="724" cy="1188"/>
              </a:xfrm>
              <a:custGeom>
                <a:avLst/>
                <a:gdLst>
                  <a:gd name="T0" fmla="*/ 366 w 366"/>
                  <a:gd name="T1" fmla="*/ 599 h 600"/>
                  <a:gd name="T2" fmla="*/ 366 w 366"/>
                  <a:gd name="T3" fmla="*/ 517 h 600"/>
                  <a:gd name="T4" fmla="*/ 366 w 366"/>
                  <a:gd name="T5" fmla="*/ 2 h 600"/>
                  <a:gd name="T6" fmla="*/ 365 w 366"/>
                  <a:gd name="T7" fmla="*/ 0 h 600"/>
                  <a:gd name="T8" fmla="*/ 365 w 366"/>
                  <a:gd name="T9" fmla="*/ 0 h 600"/>
                  <a:gd name="T10" fmla="*/ 29 w 366"/>
                  <a:gd name="T11" fmla="*/ 0 h 600"/>
                  <a:gd name="T12" fmla="*/ 2 w 366"/>
                  <a:gd name="T13" fmla="*/ 0 h 600"/>
                  <a:gd name="T14" fmla="*/ 0 w 366"/>
                  <a:gd name="T15" fmla="*/ 1 h 600"/>
                  <a:gd name="T16" fmla="*/ 0 w 366"/>
                  <a:gd name="T17" fmla="*/ 2 h 600"/>
                  <a:gd name="T18" fmla="*/ 0 w 366"/>
                  <a:gd name="T19" fmla="*/ 517 h 600"/>
                  <a:gd name="T20" fmla="*/ 0 w 366"/>
                  <a:gd name="T21" fmla="*/ 599 h 600"/>
                  <a:gd name="T22" fmla="*/ 2 w 366"/>
                  <a:gd name="T23" fmla="*/ 600 h 600"/>
                  <a:gd name="T24" fmla="*/ 2 w 366"/>
                  <a:gd name="T25" fmla="*/ 600 h 600"/>
                  <a:gd name="T26" fmla="*/ 2 w 366"/>
                  <a:gd name="T27" fmla="*/ 600 h 600"/>
                  <a:gd name="T28" fmla="*/ 29 w 366"/>
                  <a:gd name="T29" fmla="*/ 600 h 600"/>
                  <a:gd name="T30" fmla="*/ 365 w 366"/>
                  <a:gd name="T31" fmla="*/ 600 h 600"/>
                  <a:gd name="T32" fmla="*/ 366 w 366"/>
                  <a:gd name="T33" fmla="*/ 599 h 600"/>
                  <a:gd name="T34" fmla="*/ 366 w 366"/>
                  <a:gd name="T35" fmla="*/ 599 h 600"/>
                  <a:gd name="T36" fmla="*/ 3 w 366"/>
                  <a:gd name="T37" fmla="*/ 517 h 600"/>
                  <a:gd name="T38" fmla="*/ 3 w 366"/>
                  <a:gd name="T39" fmla="*/ 3 h 600"/>
                  <a:gd name="T40" fmla="*/ 11 w 366"/>
                  <a:gd name="T41" fmla="*/ 3 h 600"/>
                  <a:gd name="T42" fmla="*/ 11 w 366"/>
                  <a:gd name="T43" fmla="*/ 517 h 600"/>
                  <a:gd name="T44" fmla="*/ 11 w 366"/>
                  <a:gd name="T45" fmla="*/ 587 h 600"/>
                  <a:gd name="T46" fmla="*/ 3 w 366"/>
                  <a:gd name="T47" fmla="*/ 595 h 600"/>
                  <a:gd name="T48" fmla="*/ 3 w 366"/>
                  <a:gd name="T49" fmla="*/ 517 h 600"/>
                  <a:gd name="T50" fmla="*/ 363 w 366"/>
                  <a:gd name="T51" fmla="*/ 597 h 600"/>
                  <a:gd name="T52" fmla="*/ 29 w 366"/>
                  <a:gd name="T53" fmla="*/ 597 h 600"/>
                  <a:gd name="T54" fmla="*/ 5 w 366"/>
                  <a:gd name="T55" fmla="*/ 597 h 600"/>
                  <a:gd name="T56" fmla="*/ 13 w 366"/>
                  <a:gd name="T57" fmla="*/ 590 h 600"/>
                  <a:gd name="T58" fmla="*/ 29 w 366"/>
                  <a:gd name="T59" fmla="*/ 590 h 600"/>
                  <a:gd name="T60" fmla="*/ 363 w 366"/>
                  <a:gd name="T61" fmla="*/ 590 h 600"/>
                  <a:gd name="T62" fmla="*/ 363 w 366"/>
                  <a:gd name="T63" fmla="*/ 589 h 600"/>
                  <a:gd name="T64" fmla="*/ 363 w 366"/>
                  <a:gd name="T65" fmla="*/ 597 h 600"/>
                  <a:gd name="T66" fmla="*/ 363 w 366"/>
                  <a:gd name="T67" fmla="*/ 517 h 600"/>
                  <a:gd name="T68" fmla="*/ 363 w 366"/>
                  <a:gd name="T69" fmla="*/ 587 h 600"/>
                  <a:gd name="T70" fmla="*/ 363 w 366"/>
                  <a:gd name="T71" fmla="*/ 587 h 600"/>
                  <a:gd name="T72" fmla="*/ 29 w 366"/>
                  <a:gd name="T73" fmla="*/ 587 h 600"/>
                  <a:gd name="T74" fmla="*/ 14 w 366"/>
                  <a:gd name="T75" fmla="*/ 587 h 600"/>
                  <a:gd name="T76" fmla="*/ 14 w 366"/>
                  <a:gd name="T77" fmla="*/ 517 h 600"/>
                  <a:gd name="T78" fmla="*/ 14 w 366"/>
                  <a:gd name="T79" fmla="*/ 3 h 600"/>
                  <a:gd name="T80" fmla="*/ 29 w 366"/>
                  <a:gd name="T81" fmla="*/ 3 h 600"/>
                  <a:gd name="T82" fmla="*/ 363 w 366"/>
                  <a:gd name="T83" fmla="*/ 3 h 600"/>
                  <a:gd name="T84" fmla="*/ 363 w 366"/>
                  <a:gd name="T85" fmla="*/ 517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66" h="600">
                    <a:moveTo>
                      <a:pt x="366" y="599"/>
                    </a:moveTo>
                    <a:cubicBezTo>
                      <a:pt x="366" y="517"/>
                      <a:pt x="366" y="517"/>
                      <a:pt x="366" y="517"/>
                    </a:cubicBezTo>
                    <a:cubicBezTo>
                      <a:pt x="366" y="2"/>
                      <a:pt x="366" y="2"/>
                      <a:pt x="366" y="2"/>
                    </a:cubicBezTo>
                    <a:cubicBezTo>
                      <a:pt x="366" y="1"/>
                      <a:pt x="366" y="1"/>
                      <a:pt x="365" y="0"/>
                    </a:cubicBezTo>
                    <a:cubicBezTo>
                      <a:pt x="365" y="0"/>
                      <a:pt x="365" y="0"/>
                      <a:pt x="365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517"/>
                      <a:pt x="0" y="517"/>
                      <a:pt x="0" y="517"/>
                    </a:cubicBezTo>
                    <a:cubicBezTo>
                      <a:pt x="0" y="599"/>
                      <a:pt x="0" y="599"/>
                      <a:pt x="0" y="599"/>
                    </a:cubicBezTo>
                    <a:cubicBezTo>
                      <a:pt x="0" y="600"/>
                      <a:pt x="1" y="600"/>
                      <a:pt x="2" y="600"/>
                    </a:cubicBezTo>
                    <a:cubicBezTo>
                      <a:pt x="2" y="600"/>
                      <a:pt x="2" y="600"/>
                      <a:pt x="2" y="600"/>
                    </a:cubicBezTo>
                    <a:cubicBezTo>
                      <a:pt x="2" y="600"/>
                      <a:pt x="2" y="600"/>
                      <a:pt x="2" y="600"/>
                    </a:cubicBezTo>
                    <a:cubicBezTo>
                      <a:pt x="29" y="600"/>
                      <a:pt x="29" y="600"/>
                      <a:pt x="29" y="600"/>
                    </a:cubicBezTo>
                    <a:cubicBezTo>
                      <a:pt x="365" y="600"/>
                      <a:pt x="365" y="600"/>
                      <a:pt x="365" y="600"/>
                    </a:cubicBezTo>
                    <a:cubicBezTo>
                      <a:pt x="366" y="600"/>
                      <a:pt x="366" y="600"/>
                      <a:pt x="366" y="599"/>
                    </a:cubicBezTo>
                    <a:cubicBezTo>
                      <a:pt x="366" y="599"/>
                      <a:pt x="366" y="599"/>
                      <a:pt x="366" y="599"/>
                    </a:cubicBezTo>
                    <a:close/>
                    <a:moveTo>
                      <a:pt x="3" y="517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517"/>
                      <a:pt x="11" y="517"/>
                      <a:pt x="11" y="517"/>
                    </a:cubicBezTo>
                    <a:cubicBezTo>
                      <a:pt x="11" y="587"/>
                      <a:pt x="11" y="587"/>
                      <a:pt x="11" y="587"/>
                    </a:cubicBezTo>
                    <a:cubicBezTo>
                      <a:pt x="3" y="595"/>
                      <a:pt x="3" y="595"/>
                      <a:pt x="3" y="595"/>
                    </a:cubicBezTo>
                    <a:lnTo>
                      <a:pt x="3" y="517"/>
                    </a:lnTo>
                    <a:close/>
                    <a:moveTo>
                      <a:pt x="363" y="597"/>
                    </a:moveTo>
                    <a:cubicBezTo>
                      <a:pt x="29" y="597"/>
                      <a:pt x="29" y="597"/>
                      <a:pt x="29" y="597"/>
                    </a:cubicBezTo>
                    <a:cubicBezTo>
                      <a:pt x="5" y="597"/>
                      <a:pt x="5" y="597"/>
                      <a:pt x="5" y="597"/>
                    </a:cubicBezTo>
                    <a:cubicBezTo>
                      <a:pt x="13" y="590"/>
                      <a:pt x="13" y="590"/>
                      <a:pt x="13" y="590"/>
                    </a:cubicBezTo>
                    <a:cubicBezTo>
                      <a:pt x="29" y="590"/>
                      <a:pt x="29" y="590"/>
                      <a:pt x="29" y="590"/>
                    </a:cubicBezTo>
                    <a:cubicBezTo>
                      <a:pt x="363" y="590"/>
                      <a:pt x="363" y="590"/>
                      <a:pt x="363" y="590"/>
                    </a:cubicBezTo>
                    <a:cubicBezTo>
                      <a:pt x="363" y="590"/>
                      <a:pt x="363" y="589"/>
                      <a:pt x="363" y="589"/>
                    </a:cubicBezTo>
                    <a:lnTo>
                      <a:pt x="363" y="597"/>
                    </a:lnTo>
                    <a:close/>
                    <a:moveTo>
                      <a:pt x="363" y="517"/>
                    </a:moveTo>
                    <a:cubicBezTo>
                      <a:pt x="363" y="587"/>
                      <a:pt x="363" y="587"/>
                      <a:pt x="363" y="587"/>
                    </a:cubicBezTo>
                    <a:cubicBezTo>
                      <a:pt x="363" y="587"/>
                      <a:pt x="363" y="587"/>
                      <a:pt x="363" y="587"/>
                    </a:cubicBezTo>
                    <a:cubicBezTo>
                      <a:pt x="29" y="587"/>
                      <a:pt x="29" y="587"/>
                      <a:pt x="29" y="587"/>
                    </a:cubicBezTo>
                    <a:cubicBezTo>
                      <a:pt x="14" y="587"/>
                      <a:pt x="14" y="587"/>
                      <a:pt x="14" y="587"/>
                    </a:cubicBezTo>
                    <a:cubicBezTo>
                      <a:pt x="14" y="517"/>
                      <a:pt x="14" y="517"/>
                      <a:pt x="14" y="517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363" y="3"/>
                      <a:pt x="363" y="3"/>
                      <a:pt x="363" y="3"/>
                    </a:cubicBezTo>
                    <a:lnTo>
                      <a:pt x="363" y="517"/>
                    </a:lnTo>
                    <a:close/>
                  </a:path>
                </a:pathLst>
              </a:custGeom>
              <a:solidFill>
                <a:srgbClr val="1C1C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8650" name="Group 282"/>
            <p:cNvGrpSpPr>
              <a:grpSpLocks/>
            </p:cNvGrpSpPr>
            <p:nvPr/>
          </p:nvGrpSpPr>
          <p:grpSpPr bwMode="auto">
            <a:xfrm flipH="1">
              <a:off x="4581" y="1744"/>
              <a:ext cx="734" cy="1200"/>
              <a:chOff x="448" y="1746"/>
              <a:chExt cx="724" cy="1188"/>
            </a:xfrm>
          </p:grpSpPr>
          <p:grpSp>
            <p:nvGrpSpPr>
              <p:cNvPr id="58651" name="Group 283"/>
              <p:cNvGrpSpPr>
                <a:grpSpLocks/>
              </p:cNvGrpSpPr>
              <p:nvPr/>
            </p:nvGrpSpPr>
            <p:grpSpPr bwMode="auto">
              <a:xfrm>
                <a:off x="454" y="1752"/>
                <a:ext cx="712" cy="1176"/>
                <a:chOff x="454" y="1752"/>
                <a:chExt cx="712" cy="1176"/>
              </a:xfrm>
            </p:grpSpPr>
            <p:sp>
              <p:nvSpPr>
                <p:cNvPr id="58652" name="Freeform 284"/>
                <p:cNvSpPr>
                  <a:spLocks/>
                </p:cNvSpPr>
                <p:nvPr/>
              </p:nvSpPr>
              <p:spPr bwMode="auto">
                <a:xfrm>
                  <a:off x="454" y="1752"/>
                  <a:ext cx="16" cy="1172"/>
                </a:xfrm>
                <a:custGeom>
                  <a:avLst/>
                  <a:gdLst>
                    <a:gd name="T0" fmla="*/ 0 w 16"/>
                    <a:gd name="T1" fmla="*/ 0 h 1172"/>
                    <a:gd name="T2" fmla="*/ 0 w 16"/>
                    <a:gd name="T3" fmla="*/ 1018 h 1172"/>
                    <a:gd name="T4" fmla="*/ 0 w 16"/>
                    <a:gd name="T5" fmla="*/ 1172 h 1172"/>
                    <a:gd name="T6" fmla="*/ 16 w 16"/>
                    <a:gd name="T7" fmla="*/ 1156 h 1172"/>
                    <a:gd name="T8" fmla="*/ 16 w 16"/>
                    <a:gd name="T9" fmla="*/ 1018 h 1172"/>
                    <a:gd name="T10" fmla="*/ 16 w 16"/>
                    <a:gd name="T11" fmla="*/ 0 h 1172"/>
                    <a:gd name="T12" fmla="*/ 0 w 16"/>
                    <a:gd name="T13" fmla="*/ 0 h 1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" h="1172">
                      <a:moveTo>
                        <a:pt x="0" y="0"/>
                      </a:moveTo>
                      <a:lnTo>
                        <a:pt x="0" y="1018"/>
                      </a:lnTo>
                      <a:lnTo>
                        <a:pt x="0" y="1172"/>
                      </a:lnTo>
                      <a:lnTo>
                        <a:pt x="16" y="1156"/>
                      </a:lnTo>
                      <a:lnTo>
                        <a:pt x="16" y="1018"/>
                      </a:lnTo>
                      <a:lnTo>
                        <a:pt x="1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323232">
                        <a:gamma/>
                        <a:shade val="66275"/>
                        <a:invGamma/>
                      </a:srgbClr>
                    </a:gs>
                    <a:gs pos="100000">
                      <a:srgbClr val="323232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8653" name="Freeform 285"/>
                <p:cNvSpPr>
                  <a:spLocks/>
                </p:cNvSpPr>
                <p:nvPr/>
              </p:nvSpPr>
              <p:spPr bwMode="auto">
                <a:xfrm>
                  <a:off x="458" y="2912"/>
                  <a:ext cx="708" cy="16"/>
                </a:xfrm>
                <a:custGeom>
                  <a:avLst/>
                  <a:gdLst>
                    <a:gd name="T0" fmla="*/ 358 w 358"/>
                    <a:gd name="T1" fmla="*/ 1 h 8"/>
                    <a:gd name="T2" fmla="*/ 24 w 358"/>
                    <a:gd name="T3" fmla="*/ 1 h 8"/>
                    <a:gd name="T4" fmla="*/ 8 w 358"/>
                    <a:gd name="T5" fmla="*/ 1 h 8"/>
                    <a:gd name="T6" fmla="*/ 0 w 358"/>
                    <a:gd name="T7" fmla="*/ 8 h 8"/>
                    <a:gd name="T8" fmla="*/ 24 w 358"/>
                    <a:gd name="T9" fmla="*/ 8 h 8"/>
                    <a:gd name="T10" fmla="*/ 358 w 358"/>
                    <a:gd name="T11" fmla="*/ 8 h 8"/>
                    <a:gd name="T12" fmla="*/ 358 w 358"/>
                    <a:gd name="T13" fmla="*/ 0 h 8"/>
                    <a:gd name="T14" fmla="*/ 358 w 358"/>
                    <a:gd name="T15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58" h="8">
                      <a:moveTo>
                        <a:pt x="358" y="1"/>
                      </a:moveTo>
                      <a:cubicBezTo>
                        <a:pt x="24" y="1"/>
                        <a:pt x="24" y="1"/>
                        <a:pt x="24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24" y="8"/>
                        <a:pt x="24" y="8"/>
                        <a:pt x="24" y="8"/>
                      </a:cubicBezTo>
                      <a:cubicBezTo>
                        <a:pt x="358" y="8"/>
                        <a:pt x="358" y="8"/>
                        <a:pt x="358" y="8"/>
                      </a:cubicBezTo>
                      <a:cubicBezTo>
                        <a:pt x="358" y="0"/>
                        <a:pt x="358" y="0"/>
                        <a:pt x="358" y="0"/>
                      </a:cubicBezTo>
                      <a:cubicBezTo>
                        <a:pt x="358" y="0"/>
                        <a:pt x="358" y="1"/>
                        <a:pt x="358" y="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515151"/>
                    </a:gs>
                    <a:gs pos="100000">
                      <a:srgbClr val="515151">
                        <a:gamma/>
                        <a:shade val="76471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58654" name="Freeform 286"/>
              <p:cNvSpPr>
                <a:spLocks noEditPoints="1"/>
              </p:cNvSpPr>
              <p:nvPr/>
            </p:nvSpPr>
            <p:spPr bwMode="auto">
              <a:xfrm>
                <a:off x="448" y="1746"/>
                <a:ext cx="724" cy="1188"/>
              </a:xfrm>
              <a:custGeom>
                <a:avLst/>
                <a:gdLst>
                  <a:gd name="T0" fmla="*/ 366 w 366"/>
                  <a:gd name="T1" fmla="*/ 599 h 600"/>
                  <a:gd name="T2" fmla="*/ 366 w 366"/>
                  <a:gd name="T3" fmla="*/ 517 h 600"/>
                  <a:gd name="T4" fmla="*/ 366 w 366"/>
                  <a:gd name="T5" fmla="*/ 2 h 600"/>
                  <a:gd name="T6" fmla="*/ 365 w 366"/>
                  <a:gd name="T7" fmla="*/ 0 h 600"/>
                  <a:gd name="T8" fmla="*/ 365 w 366"/>
                  <a:gd name="T9" fmla="*/ 0 h 600"/>
                  <a:gd name="T10" fmla="*/ 29 w 366"/>
                  <a:gd name="T11" fmla="*/ 0 h 600"/>
                  <a:gd name="T12" fmla="*/ 2 w 366"/>
                  <a:gd name="T13" fmla="*/ 0 h 600"/>
                  <a:gd name="T14" fmla="*/ 0 w 366"/>
                  <a:gd name="T15" fmla="*/ 1 h 600"/>
                  <a:gd name="T16" fmla="*/ 0 w 366"/>
                  <a:gd name="T17" fmla="*/ 2 h 600"/>
                  <a:gd name="T18" fmla="*/ 0 w 366"/>
                  <a:gd name="T19" fmla="*/ 517 h 600"/>
                  <a:gd name="T20" fmla="*/ 0 w 366"/>
                  <a:gd name="T21" fmla="*/ 599 h 600"/>
                  <a:gd name="T22" fmla="*/ 2 w 366"/>
                  <a:gd name="T23" fmla="*/ 600 h 600"/>
                  <a:gd name="T24" fmla="*/ 2 w 366"/>
                  <a:gd name="T25" fmla="*/ 600 h 600"/>
                  <a:gd name="T26" fmla="*/ 2 w 366"/>
                  <a:gd name="T27" fmla="*/ 600 h 600"/>
                  <a:gd name="T28" fmla="*/ 29 w 366"/>
                  <a:gd name="T29" fmla="*/ 600 h 600"/>
                  <a:gd name="T30" fmla="*/ 365 w 366"/>
                  <a:gd name="T31" fmla="*/ 600 h 600"/>
                  <a:gd name="T32" fmla="*/ 366 w 366"/>
                  <a:gd name="T33" fmla="*/ 599 h 600"/>
                  <a:gd name="T34" fmla="*/ 366 w 366"/>
                  <a:gd name="T35" fmla="*/ 599 h 600"/>
                  <a:gd name="T36" fmla="*/ 3 w 366"/>
                  <a:gd name="T37" fmla="*/ 517 h 600"/>
                  <a:gd name="T38" fmla="*/ 3 w 366"/>
                  <a:gd name="T39" fmla="*/ 3 h 600"/>
                  <a:gd name="T40" fmla="*/ 11 w 366"/>
                  <a:gd name="T41" fmla="*/ 3 h 600"/>
                  <a:gd name="T42" fmla="*/ 11 w 366"/>
                  <a:gd name="T43" fmla="*/ 517 h 600"/>
                  <a:gd name="T44" fmla="*/ 11 w 366"/>
                  <a:gd name="T45" fmla="*/ 587 h 600"/>
                  <a:gd name="T46" fmla="*/ 3 w 366"/>
                  <a:gd name="T47" fmla="*/ 595 h 600"/>
                  <a:gd name="T48" fmla="*/ 3 w 366"/>
                  <a:gd name="T49" fmla="*/ 517 h 600"/>
                  <a:gd name="T50" fmla="*/ 363 w 366"/>
                  <a:gd name="T51" fmla="*/ 597 h 600"/>
                  <a:gd name="T52" fmla="*/ 29 w 366"/>
                  <a:gd name="T53" fmla="*/ 597 h 600"/>
                  <a:gd name="T54" fmla="*/ 5 w 366"/>
                  <a:gd name="T55" fmla="*/ 597 h 600"/>
                  <a:gd name="T56" fmla="*/ 13 w 366"/>
                  <a:gd name="T57" fmla="*/ 590 h 600"/>
                  <a:gd name="T58" fmla="*/ 29 w 366"/>
                  <a:gd name="T59" fmla="*/ 590 h 600"/>
                  <a:gd name="T60" fmla="*/ 363 w 366"/>
                  <a:gd name="T61" fmla="*/ 590 h 600"/>
                  <a:gd name="T62" fmla="*/ 363 w 366"/>
                  <a:gd name="T63" fmla="*/ 589 h 600"/>
                  <a:gd name="T64" fmla="*/ 363 w 366"/>
                  <a:gd name="T65" fmla="*/ 597 h 600"/>
                  <a:gd name="T66" fmla="*/ 363 w 366"/>
                  <a:gd name="T67" fmla="*/ 517 h 600"/>
                  <a:gd name="T68" fmla="*/ 363 w 366"/>
                  <a:gd name="T69" fmla="*/ 587 h 600"/>
                  <a:gd name="T70" fmla="*/ 363 w 366"/>
                  <a:gd name="T71" fmla="*/ 587 h 600"/>
                  <a:gd name="T72" fmla="*/ 29 w 366"/>
                  <a:gd name="T73" fmla="*/ 587 h 600"/>
                  <a:gd name="T74" fmla="*/ 14 w 366"/>
                  <a:gd name="T75" fmla="*/ 587 h 600"/>
                  <a:gd name="T76" fmla="*/ 14 w 366"/>
                  <a:gd name="T77" fmla="*/ 517 h 600"/>
                  <a:gd name="T78" fmla="*/ 14 w 366"/>
                  <a:gd name="T79" fmla="*/ 3 h 600"/>
                  <a:gd name="T80" fmla="*/ 29 w 366"/>
                  <a:gd name="T81" fmla="*/ 3 h 600"/>
                  <a:gd name="T82" fmla="*/ 363 w 366"/>
                  <a:gd name="T83" fmla="*/ 3 h 600"/>
                  <a:gd name="T84" fmla="*/ 363 w 366"/>
                  <a:gd name="T85" fmla="*/ 517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66" h="600">
                    <a:moveTo>
                      <a:pt x="366" y="599"/>
                    </a:moveTo>
                    <a:cubicBezTo>
                      <a:pt x="366" y="517"/>
                      <a:pt x="366" y="517"/>
                      <a:pt x="366" y="517"/>
                    </a:cubicBezTo>
                    <a:cubicBezTo>
                      <a:pt x="366" y="2"/>
                      <a:pt x="366" y="2"/>
                      <a:pt x="366" y="2"/>
                    </a:cubicBezTo>
                    <a:cubicBezTo>
                      <a:pt x="366" y="1"/>
                      <a:pt x="366" y="1"/>
                      <a:pt x="365" y="0"/>
                    </a:cubicBezTo>
                    <a:cubicBezTo>
                      <a:pt x="365" y="0"/>
                      <a:pt x="365" y="0"/>
                      <a:pt x="365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517"/>
                      <a:pt x="0" y="517"/>
                      <a:pt x="0" y="517"/>
                    </a:cubicBezTo>
                    <a:cubicBezTo>
                      <a:pt x="0" y="599"/>
                      <a:pt x="0" y="599"/>
                      <a:pt x="0" y="599"/>
                    </a:cubicBezTo>
                    <a:cubicBezTo>
                      <a:pt x="0" y="600"/>
                      <a:pt x="1" y="600"/>
                      <a:pt x="2" y="600"/>
                    </a:cubicBezTo>
                    <a:cubicBezTo>
                      <a:pt x="2" y="600"/>
                      <a:pt x="2" y="600"/>
                      <a:pt x="2" y="600"/>
                    </a:cubicBezTo>
                    <a:cubicBezTo>
                      <a:pt x="2" y="600"/>
                      <a:pt x="2" y="600"/>
                      <a:pt x="2" y="600"/>
                    </a:cubicBezTo>
                    <a:cubicBezTo>
                      <a:pt x="29" y="600"/>
                      <a:pt x="29" y="600"/>
                      <a:pt x="29" y="600"/>
                    </a:cubicBezTo>
                    <a:cubicBezTo>
                      <a:pt x="365" y="600"/>
                      <a:pt x="365" y="600"/>
                      <a:pt x="365" y="600"/>
                    </a:cubicBezTo>
                    <a:cubicBezTo>
                      <a:pt x="366" y="600"/>
                      <a:pt x="366" y="600"/>
                      <a:pt x="366" y="599"/>
                    </a:cubicBezTo>
                    <a:cubicBezTo>
                      <a:pt x="366" y="599"/>
                      <a:pt x="366" y="599"/>
                      <a:pt x="366" y="599"/>
                    </a:cubicBezTo>
                    <a:close/>
                    <a:moveTo>
                      <a:pt x="3" y="517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517"/>
                      <a:pt x="11" y="517"/>
                      <a:pt x="11" y="517"/>
                    </a:cubicBezTo>
                    <a:cubicBezTo>
                      <a:pt x="11" y="587"/>
                      <a:pt x="11" y="587"/>
                      <a:pt x="11" y="587"/>
                    </a:cubicBezTo>
                    <a:cubicBezTo>
                      <a:pt x="3" y="595"/>
                      <a:pt x="3" y="595"/>
                      <a:pt x="3" y="595"/>
                    </a:cubicBezTo>
                    <a:lnTo>
                      <a:pt x="3" y="517"/>
                    </a:lnTo>
                    <a:close/>
                    <a:moveTo>
                      <a:pt x="363" y="597"/>
                    </a:moveTo>
                    <a:cubicBezTo>
                      <a:pt x="29" y="597"/>
                      <a:pt x="29" y="597"/>
                      <a:pt x="29" y="597"/>
                    </a:cubicBezTo>
                    <a:cubicBezTo>
                      <a:pt x="5" y="597"/>
                      <a:pt x="5" y="597"/>
                      <a:pt x="5" y="597"/>
                    </a:cubicBezTo>
                    <a:cubicBezTo>
                      <a:pt x="13" y="590"/>
                      <a:pt x="13" y="590"/>
                      <a:pt x="13" y="590"/>
                    </a:cubicBezTo>
                    <a:cubicBezTo>
                      <a:pt x="29" y="590"/>
                      <a:pt x="29" y="590"/>
                      <a:pt x="29" y="590"/>
                    </a:cubicBezTo>
                    <a:cubicBezTo>
                      <a:pt x="363" y="590"/>
                      <a:pt x="363" y="590"/>
                      <a:pt x="363" y="590"/>
                    </a:cubicBezTo>
                    <a:cubicBezTo>
                      <a:pt x="363" y="590"/>
                      <a:pt x="363" y="589"/>
                      <a:pt x="363" y="589"/>
                    </a:cubicBezTo>
                    <a:lnTo>
                      <a:pt x="363" y="597"/>
                    </a:lnTo>
                    <a:close/>
                    <a:moveTo>
                      <a:pt x="363" y="517"/>
                    </a:moveTo>
                    <a:cubicBezTo>
                      <a:pt x="363" y="587"/>
                      <a:pt x="363" y="587"/>
                      <a:pt x="363" y="587"/>
                    </a:cubicBezTo>
                    <a:cubicBezTo>
                      <a:pt x="363" y="587"/>
                      <a:pt x="363" y="587"/>
                      <a:pt x="363" y="587"/>
                    </a:cubicBezTo>
                    <a:cubicBezTo>
                      <a:pt x="29" y="587"/>
                      <a:pt x="29" y="587"/>
                      <a:pt x="29" y="587"/>
                    </a:cubicBezTo>
                    <a:cubicBezTo>
                      <a:pt x="14" y="587"/>
                      <a:pt x="14" y="587"/>
                      <a:pt x="14" y="587"/>
                    </a:cubicBezTo>
                    <a:cubicBezTo>
                      <a:pt x="14" y="517"/>
                      <a:pt x="14" y="517"/>
                      <a:pt x="14" y="517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363" y="3"/>
                      <a:pt x="363" y="3"/>
                      <a:pt x="363" y="3"/>
                    </a:cubicBezTo>
                    <a:lnTo>
                      <a:pt x="363" y="517"/>
                    </a:lnTo>
                    <a:close/>
                  </a:path>
                </a:pathLst>
              </a:custGeom>
              <a:solidFill>
                <a:srgbClr val="1C1C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8655" name="Group 287"/>
            <p:cNvGrpSpPr>
              <a:grpSpLocks/>
            </p:cNvGrpSpPr>
            <p:nvPr/>
          </p:nvGrpSpPr>
          <p:grpSpPr bwMode="auto">
            <a:xfrm flipH="1">
              <a:off x="3799" y="1744"/>
              <a:ext cx="734" cy="1200"/>
              <a:chOff x="448" y="1746"/>
              <a:chExt cx="724" cy="1188"/>
            </a:xfrm>
          </p:grpSpPr>
          <p:grpSp>
            <p:nvGrpSpPr>
              <p:cNvPr id="58656" name="Group 288"/>
              <p:cNvGrpSpPr>
                <a:grpSpLocks/>
              </p:cNvGrpSpPr>
              <p:nvPr/>
            </p:nvGrpSpPr>
            <p:grpSpPr bwMode="auto">
              <a:xfrm>
                <a:off x="454" y="1752"/>
                <a:ext cx="712" cy="1176"/>
                <a:chOff x="454" y="1752"/>
                <a:chExt cx="712" cy="1176"/>
              </a:xfrm>
            </p:grpSpPr>
            <p:sp>
              <p:nvSpPr>
                <p:cNvPr id="58657" name="Freeform 289"/>
                <p:cNvSpPr>
                  <a:spLocks/>
                </p:cNvSpPr>
                <p:nvPr/>
              </p:nvSpPr>
              <p:spPr bwMode="auto">
                <a:xfrm>
                  <a:off x="454" y="1752"/>
                  <a:ext cx="16" cy="1172"/>
                </a:xfrm>
                <a:custGeom>
                  <a:avLst/>
                  <a:gdLst>
                    <a:gd name="T0" fmla="*/ 0 w 16"/>
                    <a:gd name="T1" fmla="*/ 0 h 1172"/>
                    <a:gd name="T2" fmla="*/ 0 w 16"/>
                    <a:gd name="T3" fmla="*/ 1018 h 1172"/>
                    <a:gd name="T4" fmla="*/ 0 w 16"/>
                    <a:gd name="T5" fmla="*/ 1172 h 1172"/>
                    <a:gd name="T6" fmla="*/ 16 w 16"/>
                    <a:gd name="T7" fmla="*/ 1156 h 1172"/>
                    <a:gd name="T8" fmla="*/ 16 w 16"/>
                    <a:gd name="T9" fmla="*/ 1018 h 1172"/>
                    <a:gd name="T10" fmla="*/ 16 w 16"/>
                    <a:gd name="T11" fmla="*/ 0 h 1172"/>
                    <a:gd name="T12" fmla="*/ 0 w 16"/>
                    <a:gd name="T13" fmla="*/ 0 h 1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" h="1172">
                      <a:moveTo>
                        <a:pt x="0" y="0"/>
                      </a:moveTo>
                      <a:lnTo>
                        <a:pt x="0" y="1018"/>
                      </a:lnTo>
                      <a:lnTo>
                        <a:pt x="0" y="1172"/>
                      </a:lnTo>
                      <a:lnTo>
                        <a:pt x="16" y="1156"/>
                      </a:lnTo>
                      <a:lnTo>
                        <a:pt x="16" y="1018"/>
                      </a:lnTo>
                      <a:lnTo>
                        <a:pt x="1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323232">
                        <a:gamma/>
                        <a:shade val="66275"/>
                        <a:invGamma/>
                      </a:srgbClr>
                    </a:gs>
                    <a:gs pos="100000">
                      <a:srgbClr val="323232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8658" name="Freeform 290"/>
                <p:cNvSpPr>
                  <a:spLocks/>
                </p:cNvSpPr>
                <p:nvPr/>
              </p:nvSpPr>
              <p:spPr bwMode="auto">
                <a:xfrm>
                  <a:off x="458" y="2912"/>
                  <a:ext cx="708" cy="16"/>
                </a:xfrm>
                <a:custGeom>
                  <a:avLst/>
                  <a:gdLst>
                    <a:gd name="T0" fmla="*/ 358 w 358"/>
                    <a:gd name="T1" fmla="*/ 1 h 8"/>
                    <a:gd name="T2" fmla="*/ 24 w 358"/>
                    <a:gd name="T3" fmla="*/ 1 h 8"/>
                    <a:gd name="T4" fmla="*/ 8 w 358"/>
                    <a:gd name="T5" fmla="*/ 1 h 8"/>
                    <a:gd name="T6" fmla="*/ 0 w 358"/>
                    <a:gd name="T7" fmla="*/ 8 h 8"/>
                    <a:gd name="T8" fmla="*/ 24 w 358"/>
                    <a:gd name="T9" fmla="*/ 8 h 8"/>
                    <a:gd name="T10" fmla="*/ 358 w 358"/>
                    <a:gd name="T11" fmla="*/ 8 h 8"/>
                    <a:gd name="T12" fmla="*/ 358 w 358"/>
                    <a:gd name="T13" fmla="*/ 0 h 8"/>
                    <a:gd name="T14" fmla="*/ 358 w 358"/>
                    <a:gd name="T15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58" h="8">
                      <a:moveTo>
                        <a:pt x="358" y="1"/>
                      </a:moveTo>
                      <a:cubicBezTo>
                        <a:pt x="24" y="1"/>
                        <a:pt x="24" y="1"/>
                        <a:pt x="24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24" y="8"/>
                        <a:pt x="24" y="8"/>
                        <a:pt x="24" y="8"/>
                      </a:cubicBezTo>
                      <a:cubicBezTo>
                        <a:pt x="358" y="8"/>
                        <a:pt x="358" y="8"/>
                        <a:pt x="358" y="8"/>
                      </a:cubicBezTo>
                      <a:cubicBezTo>
                        <a:pt x="358" y="0"/>
                        <a:pt x="358" y="0"/>
                        <a:pt x="358" y="0"/>
                      </a:cubicBezTo>
                      <a:cubicBezTo>
                        <a:pt x="358" y="0"/>
                        <a:pt x="358" y="1"/>
                        <a:pt x="358" y="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515151"/>
                    </a:gs>
                    <a:gs pos="100000">
                      <a:srgbClr val="515151">
                        <a:gamma/>
                        <a:shade val="76471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58659" name="Freeform 291"/>
              <p:cNvSpPr>
                <a:spLocks noEditPoints="1"/>
              </p:cNvSpPr>
              <p:nvPr/>
            </p:nvSpPr>
            <p:spPr bwMode="auto">
              <a:xfrm>
                <a:off x="448" y="1746"/>
                <a:ext cx="724" cy="1188"/>
              </a:xfrm>
              <a:custGeom>
                <a:avLst/>
                <a:gdLst>
                  <a:gd name="T0" fmla="*/ 366 w 366"/>
                  <a:gd name="T1" fmla="*/ 599 h 600"/>
                  <a:gd name="T2" fmla="*/ 366 w 366"/>
                  <a:gd name="T3" fmla="*/ 517 h 600"/>
                  <a:gd name="T4" fmla="*/ 366 w 366"/>
                  <a:gd name="T5" fmla="*/ 2 h 600"/>
                  <a:gd name="T6" fmla="*/ 365 w 366"/>
                  <a:gd name="T7" fmla="*/ 0 h 600"/>
                  <a:gd name="T8" fmla="*/ 365 w 366"/>
                  <a:gd name="T9" fmla="*/ 0 h 600"/>
                  <a:gd name="T10" fmla="*/ 29 w 366"/>
                  <a:gd name="T11" fmla="*/ 0 h 600"/>
                  <a:gd name="T12" fmla="*/ 2 w 366"/>
                  <a:gd name="T13" fmla="*/ 0 h 600"/>
                  <a:gd name="T14" fmla="*/ 0 w 366"/>
                  <a:gd name="T15" fmla="*/ 1 h 600"/>
                  <a:gd name="T16" fmla="*/ 0 w 366"/>
                  <a:gd name="T17" fmla="*/ 2 h 600"/>
                  <a:gd name="T18" fmla="*/ 0 w 366"/>
                  <a:gd name="T19" fmla="*/ 517 h 600"/>
                  <a:gd name="T20" fmla="*/ 0 w 366"/>
                  <a:gd name="T21" fmla="*/ 599 h 600"/>
                  <a:gd name="T22" fmla="*/ 2 w 366"/>
                  <a:gd name="T23" fmla="*/ 600 h 600"/>
                  <a:gd name="T24" fmla="*/ 2 w 366"/>
                  <a:gd name="T25" fmla="*/ 600 h 600"/>
                  <a:gd name="T26" fmla="*/ 2 w 366"/>
                  <a:gd name="T27" fmla="*/ 600 h 600"/>
                  <a:gd name="T28" fmla="*/ 29 w 366"/>
                  <a:gd name="T29" fmla="*/ 600 h 600"/>
                  <a:gd name="T30" fmla="*/ 365 w 366"/>
                  <a:gd name="T31" fmla="*/ 600 h 600"/>
                  <a:gd name="T32" fmla="*/ 366 w 366"/>
                  <a:gd name="T33" fmla="*/ 599 h 600"/>
                  <a:gd name="T34" fmla="*/ 366 w 366"/>
                  <a:gd name="T35" fmla="*/ 599 h 600"/>
                  <a:gd name="T36" fmla="*/ 3 w 366"/>
                  <a:gd name="T37" fmla="*/ 517 h 600"/>
                  <a:gd name="T38" fmla="*/ 3 w 366"/>
                  <a:gd name="T39" fmla="*/ 3 h 600"/>
                  <a:gd name="T40" fmla="*/ 11 w 366"/>
                  <a:gd name="T41" fmla="*/ 3 h 600"/>
                  <a:gd name="T42" fmla="*/ 11 w 366"/>
                  <a:gd name="T43" fmla="*/ 517 h 600"/>
                  <a:gd name="T44" fmla="*/ 11 w 366"/>
                  <a:gd name="T45" fmla="*/ 587 h 600"/>
                  <a:gd name="T46" fmla="*/ 3 w 366"/>
                  <a:gd name="T47" fmla="*/ 595 h 600"/>
                  <a:gd name="T48" fmla="*/ 3 w 366"/>
                  <a:gd name="T49" fmla="*/ 517 h 600"/>
                  <a:gd name="T50" fmla="*/ 363 w 366"/>
                  <a:gd name="T51" fmla="*/ 597 h 600"/>
                  <a:gd name="T52" fmla="*/ 29 w 366"/>
                  <a:gd name="T53" fmla="*/ 597 h 600"/>
                  <a:gd name="T54" fmla="*/ 5 w 366"/>
                  <a:gd name="T55" fmla="*/ 597 h 600"/>
                  <a:gd name="T56" fmla="*/ 13 w 366"/>
                  <a:gd name="T57" fmla="*/ 590 h 600"/>
                  <a:gd name="T58" fmla="*/ 29 w 366"/>
                  <a:gd name="T59" fmla="*/ 590 h 600"/>
                  <a:gd name="T60" fmla="*/ 363 w 366"/>
                  <a:gd name="T61" fmla="*/ 590 h 600"/>
                  <a:gd name="T62" fmla="*/ 363 w 366"/>
                  <a:gd name="T63" fmla="*/ 589 h 600"/>
                  <a:gd name="T64" fmla="*/ 363 w 366"/>
                  <a:gd name="T65" fmla="*/ 597 h 600"/>
                  <a:gd name="T66" fmla="*/ 363 w 366"/>
                  <a:gd name="T67" fmla="*/ 517 h 600"/>
                  <a:gd name="T68" fmla="*/ 363 w 366"/>
                  <a:gd name="T69" fmla="*/ 587 h 600"/>
                  <a:gd name="T70" fmla="*/ 363 w 366"/>
                  <a:gd name="T71" fmla="*/ 587 h 600"/>
                  <a:gd name="T72" fmla="*/ 29 w 366"/>
                  <a:gd name="T73" fmla="*/ 587 h 600"/>
                  <a:gd name="T74" fmla="*/ 14 w 366"/>
                  <a:gd name="T75" fmla="*/ 587 h 600"/>
                  <a:gd name="T76" fmla="*/ 14 w 366"/>
                  <a:gd name="T77" fmla="*/ 517 h 600"/>
                  <a:gd name="T78" fmla="*/ 14 w 366"/>
                  <a:gd name="T79" fmla="*/ 3 h 600"/>
                  <a:gd name="T80" fmla="*/ 29 w 366"/>
                  <a:gd name="T81" fmla="*/ 3 h 600"/>
                  <a:gd name="T82" fmla="*/ 363 w 366"/>
                  <a:gd name="T83" fmla="*/ 3 h 600"/>
                  <a:gd name="T84" fmla="*/ 363 w 366"/>
                  <a:gd name="T85" fmla="*/ 517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66" h="600">
                    <a:moveTo>
                      <a:pt x="366" y="599"/>
                    </a:moveTo>
                    <a:cubicBezTo>
                      <a:pt x="366" y="517"/>
                      <a:pt x="366" y="517"/>
                      <a:pt x="366" y="517"/>
                    </a:cubicBezTo>
                    <a:cubicBezTo>
                      <a:pt x="366" y="2"/>
                      <a:pt x="366" y="2"/>
                      <a:pt x="366" y="2"/>
                    </a:cubicBezTo>
                    <a:cubicBezTo>
                      <a:pt x="366" y="1"/>
                      <a:pt x="366" y="1"/>
                      <a:pt x="365" y="0"/>
                    </a:cubicBezTo>
                    <a:cubicBezTo>
                      <a:pt x="365" y="0"/>
                      <a:pt x="365" y="0"/>
                      <a:pt x="365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517"/>
                      <a:pt x="0" y="517"/>
                      <a:pt x="0" y="517"/>
                    </a:cubicBezTo>
                    <a:cubicBezTo>
                      <a:pt x="0" y="599"/>
                      <a:pt x="0" y="599"/>
                      <a:pt x="0" y="599"/>
                    </a:cubicBezTo>
                    <a:cubicBezTo>
                      <a:pt x="0" y="600"/>
                      <a:pt x="1" y="600"/>
                      <a:pt x="2" y="600"/>
                    </a:cubicBezTo>
                    <a:cubicBezTo>
                      <a:pt x="2" y="600"/>
                      <a:pt x="2" y="600"/>
                      <a:pt x="2" y="600"/>
                    </a:cubicBezTo>
                    <a:cubicBezTo>
                      <a:pt x="2" y="600"/>
                      <a:pt x="2" y="600"/>
                      <a:pt x="2" y="600"/>
                    </a:cubicBezTo>
                    <a:cubicBezTo>
                      <a:pt x="29" y="600"/>
                      <a:pt x="29" y="600"/>
                      <a:pt x="29" y="600"/>
                    </a:cubicBezTo>
                    <a:cubicBezTo>
                      <a:pt x="365" y="600"/>
                      <a:pt x="365" y="600"/>
                      <a:pt x="365" y="600"/>
                    </a:cubicBezTo>
                    <a:cubicBezTo>
                      <a:pt x="366" y="600"/>
                      <a:pt x="366" y="600"/>
                      <a:pt x="366" y="599"/>
                    </a:cubicBezTo>
                    <a:cubicBezTo>
                      <a:pt x="366" y="599"/>
                      <a:pt x="366" y="599"/>
                      <a:pt x="366" y="599"/>
                    </a:cubicBezTo>
                    <a:close/>
                    <a:moveTo>
                      <a:pt x="3" y="517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517"/>
                      <a:pt x="11" y="517"/>
                      <a:pt x="11" y="517"/>
                    </a:cubicBezTo>
                    <a:cubicBezTo>
                      <a:pt x="11" y="587"/>
                      <a:pt x="11" y="587"/>
                      <a:pt x="11" y="587"/>
                    </a:cubicBezTo>
                    <a:cubicBezTo>
                      <a:pt x="3" y="595"/>
                      <a:pt x="3" y="595"/>
                      <a:pt x="3" y="595"/>
                    </a:cubicBezTo>
                    <a:lnTo>
                      <a:pt x="3" y="517"/>
                    </a:lnTo>
                    <a:close/>
                    <a:moveTo>
                      <a:pt x="363" y="597"/>
                    </a:moveTo>
                    <a:cubicBezTo>
                      <a:pt x="29" y="597"/>
                      <a:pt x="29" y="597"/>
                      <a:pt x="29" y="597"/>
                    </a:cubicBezTo>
                    <a:cubicBezTo>
                      <a:pt x="5" y="597"/>
                      <a:pt x="5" y="597"/>
                      <a:pt x="5" y="597"/>
                    </a:cubicBezTo>
                    <a:cubicBezTo>
                      <a:pt x="13" y="590"/>
                      <a:pt x="13" y="590"/>
                      <a:pt x="13" y="590"/>
                    </a:cubicBezTo>
                    <a:cubicBezTo>
                      <a:pt x="29" y="590"/>
                      <a:pt x="29" y="590"/>
                      <a:pt x="29" y="590"/>
                    </a:cubicBezTo>
                    <a:cubicBezTo>
                      <a:pt x="363" y="590"/>
                      <a:pt x="363" y="590"/>
                      <a:pt x="363" y="590"/>
                    </a:cubicBezTo>
                    <a:cubicBezTo>
                      <a:pt x="363" y="590"/>
                      <a:pt x="363" y="589"/>
                      <a:pt x="363" y="589"/>
                    </a:cubicBezTo>
                    <a:lnTo>
                      <a:pt x="363" y="597"/>
                    </a:lnTo>
                    <a:close/>
                    <a:moveTo>
                      <a:pt x="363" y="517"/>
                    </a:moveTo>
                    <a:cubicBezTo>
                      <a:pt x="363" y="587"/>
                      <a:pt x="363" y="587"/>
                      <a:pt x="363" y="587"/>
                    </a:cubicBezTo>
                    <a:cubicBezTo>
                      <a:pt x="363" y="587"/>
                      <a:pt x="363" y="587"/>
                      <a:pt x="363" y="587"/>
                    </a:cubicBezTo>
                    <a:cubicBezTo>
                      <a:pt x="29" y="587"/>
                      <a:pt x="29" y="587"/>
                      <a:pt x="29" y="587"/>
                    </a:cubicBezTo>
                    <a:cubicBezTo>
                      <a:pt x="14" y="587"/>
                      <a:pt x="14" y="587"/>
                      <a:pt x="14" y="587"/>
                    </a:cubicBezTo>
                    <a:cubicBezTo>
                      <a:pt x="14" y="517"/>
                      <a:pt x="14" y="517"/>
                      <a:pt x="14" y="517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363" y="3"/>
                      <a:pt x="363" y="3"/>
                      <a:pt x="363" y="3"/>
                    </a:cubicBezTo>
                    <a:lnTo>
                      <a:pt x="363" y="517"/>
                    </a:lnTo>
                    <a:close/>
                  </a:path>
                </a:pathLst>
              </a:custGeom>
              <a:solidFill>
                <a:srgbClr val="1C1C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8660" name="Rectangle 292"/>
            <p:cNvSpPr>
              <a:spLocks noChangeArrowheads="1"/>
            </p:cNvSpPr>
            <p:nvPr/>
          </p:nvSpPr>
          <p:spPr bwMode="auto">
            <a:xfrm>
              <a:off x="2126" y="2922"/>
              <a:ext cx="726" cy="22"/>
            </a:xfrm>
            <a:prstGeom prst="rect">
              <a:avLst/>
            </a:prstGeom>
            <a:solidFill>
              <a:srgbClr val="4D4D4D"/>
            </a:solidFill>
            <a:ln w="11430">
              <a:solidFill>
                <a:srgbClr val="1C1C1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8661" name="Rectangle 293"/>
            <p:cNvSpPr>
              <a:spLocks noChangeArrowheads="1"/>
            </p:cNvSpPr>
            <p:nvPr/>
          </p:nvSpPr>
          <p:spPr bwMode="auto">
            <a:xfrm>
              <a:off x="2909" y="2922"/>
              <a:ext cx="726" cy="22"/>
            </a:xfrm>
            <a:prstGeom prst="rect">
              <a:avLst/>
            </a:prstGeom>
            <a:solidFill>
              <a:srgbClr val="4D4D4D"/>
            </a:solidFill>
            <a:ln w="11430">
              <a:solidFill>
                <a:srgbClr val="1C1C1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</p:grpSp>
      <p:sp>
        <p:nvSpPr>
          <p:cNvPr id="58630" name="Text Box 262"/>
          <p:cNvSpPr txBox="1">
            <a:spLocks noChangeArrowheads="1"/>
          </p:cNvSpPr>
          <p:nvPr/>
        </p:nvSpPr>
        <p:spPr bwMode="auto">
          <a:xfrm>
            <a:off x="2257425" y="2139950"/>
            <a:ext cx="4629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800" dirty="0" err="1">
                <a:solidFill>
                  <a:srgbClr val="FFFFFF"/>
                </a:solidFill>
              </a:rPr>
              <a:t>Behoeftes</a:t>
            </a:r>
            <a:endParaRPr lang="en-GB" altLang="nl-NL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891419"/>
      </p:ext>
    </p:extLst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58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9" dur="500"/>
                                        <p:tgtEl>
                                          <p:spTgt spid="58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2" dur="500"/>
                                        <p:tgtEl>
                                          <p:spTgt spid="58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5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5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58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xit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4" dur="500"/>
                                        <p:tgtEl>
                                          <p:spTgt spid="58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8" dur="500"/>
                                        <p:tgtEl>
                                          <p:spTgt spid="58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xit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0" dur="500"/>
                                        <p:tgtEl>
                                          <p:spTgt spid="584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4" dur="500"/>
                                        <p:tgtEl>
                                          <p:spTgt spid="58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xit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6" dur="500"/>
                                        <p:tgtEl>
                                          <p:spTgt spid="58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2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0" dur="500"/>
                                        <p:tgtEl>
                                          <p:spTgt spid="58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xit" presetSubtype="4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2" dur="500"/>
                                        <p:tgtEl>
                                          <p:spTgt spid="584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2" presetClass="entr" presetSubtype="1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6" dur="500"/>
                                        <p:tgtEl>
                                          <p:spTgt spid="5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xit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8" dur="500"/>
                                        <p:tgtEl>
                                          <p:spTgt spid="58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2" presetClass="entr" presetSubtype="1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2" dur="500"/>
                                        <p:tgtEl>
                                          <p:spTgt spid="5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xit" presetSubtype="4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4" dur="500"/>
                                        <p:tgtEl>
                                          <p:spTgt spid="58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2" presetClass="entr" presetSubtype="1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8" dur="500"/>
                                        <p:tgtEl>
                                          <p:spTgt spid="5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xit" presetSubtype="4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0" dur="500"/>
                                        <p:tgtEl>
                                          <p:spTgt spid="584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2" presetClass="entr" presetSubtype="1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4" dur="500"/>
                                        <p:tgtEl>
                                          <p:spTgt spid="5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xit" presetSubtype="4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6" dur="500"/>
                                        <p:tgtEl>
                                          <p:spTgt spid="58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2" presetClass="entr" presetSubtype="1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0" dur="500"/>
                                        <p:tgtEl>
                                          <p:spTgt spid="5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xit" presetSubtype="4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2" dur="500"/>
                                        <p:tgtEl>
                                          <p:spTgt spid="584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2" presetClass="entr" presetSubtype="1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6" dur="500"/>
                                        <p:tgtEl>
                                          <p:spTgt spid="58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1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9" dur="500"/>
                                        <p:tgtEl>
                                          <p:spTgt spid="58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xit" presetSubtype="4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81" dur="500"/>
                                        <p:tgtEl>
                                          <p:spTgt spid="58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2" presetClass="exit" presetSubtype="4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84" dur="500"/>
                                        <p:tgtEl>
                                          <p:spTgt spid="58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2" presetClass="entr" presetSubtype="1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8" dur="500"/>
                                        <p:tgtEl>
                                          <p:spTgt spid="58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2" presetClass="exit" presetSubtype="4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90" dur="500"/>
                                        <p:tgtEl>
                                          <p:spTgt spid="58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2" presetClass="entr" presetSubtype="1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4" dur="500"/>
                                        <p:tgtEl>
                                          <p:spTgt spid="58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2" presetClass="exit" presetSubtype="4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96" dur="500"/>
                                        <p:tgtEl>
                                          <p:spTgt spid="584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2" presetClass="entr" presetSubtype="1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0" dur="500"/>
                                        <p:tgtEl>
                                          <p:spTgt spid="58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2" presetClass="exit" presetSubtype="4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2" dur="500"/>
                                        <p:tgtEl>
                                          <p:spTgt spid="58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2" presetClass="entr" presetSubtype="1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6" dur="500"/>
                                        <p:tgtEl>
                                          <p:spTgt spid="58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2" presetClass="exit" presetSubtype="4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8" dur="500"/>
                                        <p:tgtEl>
                                          <p:spTgt spid="584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2" presetClass="entr" presetSubtype="1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2" dur="500"/>
                                        <p:tgtEl>
                                          <p:spTgt spid="58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2" presetClass="exit" presetSubtype="4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4" dur="500"/>
                                        <p:tgtEl>
                                          <p:spTgt spid="58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2" presetClass="entr" presetSubtype="1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8" dur="500"/>
                                        <p:tgtEl>
                                          <p:spTgt spid="58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2" presetClass="exit" presetSubtype="4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20" dur="500"/>
                                        <p:tgtEl>
                                          <p:spTgt spid="584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2" presetClass="entr" presetSubtype="1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4" dur="500"/>
                                        <p:tgtEl>
                                          <p:spTgt spid="58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2" presetClass="exit" presetSubtype="4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26" dur="500"/>
                                        <p:tgtEl>
                                          <p:spTgt spid="58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2" presetClass="entr" presetSubtype="1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0" dur="500"/>
                                        <p:tgtEl>
                                          <p:spTgt spid="58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2" presetClass="exit" presetSubtype="4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32" dur="500"/>
                                        <p:tgtEl>
                                          <p:spTgt spid="58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2" presetClass="entr" presetSubtype="1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6" dur="500"/>
                                        <p:tgtEl>
                                          <p:spTgt spid="58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2" presetClass="exit" presetSubtype="4" fill="hold" nodeType="withEffect">
                                  <p:stCondLst>
                                    <p:cond delay="19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38" dur="500"/>
                                        <p:tgtEl>
                                          <p:spTgt spid="584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2" presetClass="entr" presetSubtype="1" fill="hold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2" dur="500"/>
                                        <p:tgtEl>
                                          <p:spTgt spid="58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2" presetClass="exit" presetSubtype="4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4" dur="500"/>
                                        <p:tgtEl>
                                          <p:spTgt spid="58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2" presetClass="exit" presetSubtype="4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7" dur="500"/>
                                        <p:tgtEl>
                                          <p:spTgt spid="58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2" presetClass="entr" presetSubtype="1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1" dur="500"/>
                                        <p:tgtEl>
                                          <p:spTgt spid="58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2" presetClass="entr" presetSubtype="1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4" dur="500"/>
                                        <p:tgtEl>
                                          <p:spTgt spid="58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2" presetClass="exit" presetSubtype="4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56" dur="500"/>
                                        <p:tgtEl>
                                          <p:spTgt spid="58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2" presetClass="entr" presetSubtype="1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0" dur="500"/>
                                        <p:tgtEl>
                                          <p:spTgt spid="58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2" presetClass="exit" presetSubtype="4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62" dur="500"/>
                                        <p:tgtEl>
                                          <p:spTgt spid="58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2" presetClass="entr" presetSubtype="1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6" dur="500"/>
                                        <p:tgtEl>
                                          <p:spTgt spid="58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2" presetClass="exit" presetSubtype="4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68" dur="500"/>
                                        <p:tgtEl>
                                          <p:spTgt spid="58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2" presetClass="entr" presetSubtype="1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2" dur="500"/>
                                        <p:tgtEl>
                                          <p:spTgt spid="58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2" presetClass="exit" presetSubtype="4" fill="hold" nodeType="withEffect">
                                  <p:stCondLst>
                                    <p:cond delay="24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74" dur="500"/>
                                        <p:tgtEl>
                                          <p:spTgt spid="58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2" presetClass="entr" presetSubtype="1" fill="hold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8" dur="500"/>
                                        <p:tgtEl>
                                          <p:spTgt spid="58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2" presetClass="exit" presetSubtype="4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80" dur="500"/>
                                        <p:tgtEl>
                                          <p:spTgt spid="58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2" presetClass="entr" presetSubtype="1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4" dur="500"/>
                                        <p:tgtEl>
                                          <p:spTgt spid="58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2" presetClass="exit" presetSubtype="4" fill="hold" nodeType="withEffect">
                                  <p:stCondLst>
                                    <p:cond delay="26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86" dur="500"/>
                                        <p:tgtEl>
                                          <p:spTgt spid="58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2" presetClass="entr" presetSubtype="1" fill="hold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0" dur="500"/>
                                        <p:tgtEl>
                                          <p:spTgt spid="58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2" presetClass="exit" presetSubtype="4" fill="hold" nodeType="withEffect">
                                  <p:stCondLst>
                                    <p:cond delay="27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92" dur="500"/>
                                        <p:tgtEl>
                                          <p:spTgt spid="585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2" presetClass="entr" presetSubtype="1" fill="hold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6" dur="500"/>
                                        <p:tgtEl>
                                          <p:spTgt spid="58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2" presetClass="exit" presetSubtype="4" fill="hold" nodeType="withEffect">
                                  <p:stCondLst>
                                    <p:cond delay="28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98" dur="500"/>
                                        <p:tgtEl>
                                          <p:spTgt spid="58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2" presetClass="entr" presetSubtype="1" fill="hold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2" dur="500"/>
                                        <p:tgtEl>
                                          <p:spTgt spid="58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2" presetClass="exit" presetSubtype="4" fill="hold" nodeType="withEffect">
                                  <p:stCondLst>
                                    <p:cond delay="29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04" dur="500"/>
                                        <p:tgtEl>
                                          <p:spTgt spid="585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2" presetClass="entr" presetSubtype="1" fill="hold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8" dur="500"/>
                                        <p:tgtEl>
                                          <p:spTgt spid="58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2" presetClass="exit" presetSubtype="4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10" dur="500"/>
                                        <p:tgtEl>
                                          <p:spTgt spid="584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2" presetClass="entr" presetSubtype="1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4" dur="500"/>
                                        <p:tgtEl>
                                          <p:spTgt spid="58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2" presetClass="exit" presetSubtype="4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16" dur="500"/>
                                        <p:tgtEl>
                                          <p:spTgt spid="585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2" presetClass="entr" presetSubtype="1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0" dur="500"/>
                                        <p:tgtEl>
                                          <p:spTgt spid="58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2" presetClass="exit" presetSubtype="4" fill="hold" nodeType="withEffect">
                                  <p:stCondLst>
                                    <p:cond delay="31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22" dur="500"/>
                                        <p:tgtEl>
                                          <p:spTgt spid="58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2" presetClass="entr" presetSubtype="1" fill="hold" nodeType="withEffect">
                                  <p:stCondLst>
                                    <p:cond delay="3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6" dur="500"/>
                                        <p:tgtEl>
                                          <p:spTgt spid="58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2" presetClass="exit" presetSubtype="4" fill="hold" nodeType="withEffect">
                                  <p:stCondLst>
                                    <p:cond delay="32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28" dur="500"/>
                                        <p:tgtEl>
                                          <p:spTgt spid="58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2" presetClass="entr" presetSubtype="1" fill="hold" nodeType="withEffect">
                                  <p:stCondLst>
                                    <p:cond delay="32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2" dur="500"/>
                                        <p:tgtEl>
                                          <p:spTgt spid="58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2" presetClass="exit" presetSubtype="4" fill="hold" nodeType="withEffect">
                                  <p:stCondLst>
                                    <p:cond delay="33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34" dur="500"/>
                                        <p:tgtEl>
                                          <p:spTgt spid="585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2" presetClass="entr" presetSubtype="1" fill="hold" nodeType="withEffect">
                                  <p:stCondLst>
                                    <p:cond delay="33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8" dur="500"/>
                                        <p:tgtEl>
                                          <p:spTgt spid="58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2" presetClass="exit" presetSubtype="4" fill="hold" nodeType="withEffect">
                                  <p:stCondLst>
                                    <p:cond delay="34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40" dur="500"/>
                                        <p:tgtEl>
                                          <p:spTgt spid="585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2" presetClass="entr" presetSubtype="1" fill="hold" nodeType="withEffect">
                                  <p:stCondLst>
                                    <p:cond delay="340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4" dur="500"/>
                                        <p:tgtEl>
                                          <p:spTgt spid="58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2" presetClass="exit" presetSubtype="4" fill="hold" nodeType="withEffect">
                                  <p:stCondLst>
                                    <p:cond delay="35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46" dur="500"/>
                                        <p:tgtEl>
                                          <p:spTgt spid="585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2" presetClass="entr" presetSubtype="1" fill="hold" nodeType="withEffect">
                                  <p:stCondLst>
                                    <p:cond delay="350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0" dur="500"/>
                                        <p:tgtEl>
                                          <p:spTgt spid="58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2" presetClass="exit" presetSubtype="4" fill="hold" nodeType="withEffect">
                                  <p:stCondLst>
                                    <p:cond delay="36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52" dur="500"/>
                                        <p:tgtEl>
                                          <p:spTgt spid="585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2" presetClass="entr" presetSubtype="1" fill="hold" nodeType="withEffect">
                                  <p:stCondLst>
                                    <p:cond delay="36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6" dur="500"/>
                                        <p:tgtEl>
                                          <p:spTgt spid="58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2" presetClass="exit" presetSubtype="4" fill="hold" nodeType="withEffect">
                                  <p:stCondLst>
                                    <p:cond delay="37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58" dur="500"/>
                                        <p:tgtEl>
                                          <p:spTgt spid="585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2" presetClass="entr" presetSubtype="1" fill="hold" nodeType="withEffect">
                                  <p:stCondLst>
                                    <p:cond delay="37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62" dur="500"/>
                                        <p:tgtEl>
                                          <p:spTgt spid="5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12" presetClass="exit" presetSubtype="4" fill="hold" nodeType="withEffect">
                                  <p:stCondLst>
                                    <p:cond delay="38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64" dur="500"/>
                                        <p:tgtEl>
                                          <p:spTgt spid="585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2" presetClass="entr" presetSubtype="1" fill="hold" nodeType="withEffect">
                                  <p:stCondLst>
                                    <p:cond delay="38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68" dur="500"/>
                                        <p:tgtEl>
                                          <p:spTgt spid="58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12" presetClass="exit" presetSubtype="4" fill="hold" nodeType="withEffect">
                                  <p:stCondLst>
                                    <p:cond delay="39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70" dur="500"/>
                                        <p:tgtEl>
                                          <p:spTgt spid="585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2" presetClass="entr" presetSubtype="1" fill="hold" nodeType="withEffect">
                                  <p:stCondLst>
                                    <p:cond delay="39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4" dur="500"/>
                                        <p:tgtEl>
                                          <p:spTgt spid="58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12" presetClass="exit" presetSubtype="4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76" dur="500"/>
                                        <p:tgtEl>
                                          <p:spTgt spid="585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2" presetClass="entr" presetSubtype="1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80" dur="500"/>
                                        <p:tgtEl>
                                          <p:spTgt spid="58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12" presetClass="exit" presetSubtype="4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82" dur="500"/>
                                        <p:tgtEl>
                                          <p:spTgt spid="585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2" presetClass="entr" presetSubtype="1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86" dur="500"/>
                                        <p:tgtEl>
                                          <p:spTgt spid="58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12" presetClass="exit" presetSubtype="4" fill="hold" nodeType="withEffect">
                                  <p:stCondLst>
                                    <p:cond delay="41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88" dur="500"/>
                                        <p:tgtEl>
                                          <p:spTgt spid="585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2" presetClass="entr" presetSubtype="1" fill="hold" nodeType="withEffect">
                                  <p:stCondLst>
                                    <p:cond delay="4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2" dur="500"/>
                                        <p:tgtEl>
                                          <p:spTgt spid="58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12" presetClass="exit" presetSubtype="4" fill="hold" nodeType="withEffect">
                                  <p:stCondLst>
                                    <p:cond delay="42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94" dur="500"/>
                                        <p:tgtEl>
                                          <p:spTgt spid="585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2" presetClass="entr" presetSubtype="1" fill="hold" nodeType="withEffect">
                                  <p:stCondLst>
                                    <p:cond delay="420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8" dur="500"/>
                                        <p:tgtEl>
                                          <p:spTgt spid="58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12" presetClass="exit" presetSubtype="4" fill="hold" nodeType="withEffect">
                                  <p:stCondLst>
                                    <p:cond delay="43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00" dur="500"/>
                                        <p:tgtEl>
                                          <p:spTgt spid="585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2" presetClass="entr" presetSubtype="1" fill="hold" nodeType="withEffect">
                                  <p:stCondLst>
                                    <p:cond delay="430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04" dur="500"/>
                                        <p:tgtEl>
                                          <p:spTgt spid="58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12" presetClass="exit" presetSubtype="4" fill="hold" nodeType="withEffect">
                                  <p:stCondLst>
                                    <p:cond delay="44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06" dur="500"/>
                                        <p:tgtEl>
                                          <p:spTgt spid="585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2" presetClass="entr" presetSubtype="1" fill="hold" nodeType="withEffect">
                                  <p:stCondLst>
                                    <p:cond delay="44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10" dur="500"/>
                                        <p:tgtEl>
                                          <p:spTgt spid="58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12" presetClass="exit" presetSubtype="4" fill="hold" nodeType="withEffect">
                                  <p:stCondLst>
                                    <p:cond delay="45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12" dur="500"/>
                                        <p:tgtEl>
                                          <p:spTgt spid="585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2" presetClass="entr" presetSubtype="1" fill="hold" nodeType="withEffect">
                                  <p:stCondLst>
                                    <p:cond delay="45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16" dur="500"/>
                                        <p:tgtEl>
                                          <p:spTgt spid="58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12" presetClass="exit" presetSubtype="4" fill="hold" nodeType="withEffect">
                                  <p:stCondLst>
                                    <p:cond delay="46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18" dur="500"/>
                                        <p:tgtEl>
                                          <p:spTgt spid="585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2" presetClass="entr" presetSubtype="1" fill="hold" nodeType="withEffect">
                                  <p:stCondLst>
                                    <p:cond delay="460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2" dur="500"/>
                                        <p:tgtEl>
                                          <p:spTgt spid="58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12" presetClass="exit" presetSubtype="4" fill="hold" nodeType="withEffect">
                                  <p:stCondLst>
                                    <p:cond delay="47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24" dur="500"/>
                                        <p:tgtEl>
                                          <p:spTgt spid="585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2" presetClass="entr" presetSubtype="1" fill="hold" nodeType="withEffect">
                                  <p:stCondLst>
                                    <p:cond delay="470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8" dur="500"/>
                                        <p:tgtEl>
                                          <p:spTgt spid="58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12" presetClass="exit" presetSubtype="4" fill="hold" nodeType="withEffect">
                                  <p:stCondLst>
                                    <p:cond delay="48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30" dur="500"/>
                                        <p:tgtEl>
                                          <p:spTgt spid="585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2" presetClass="entr" presetSubtype="1" fill="hold" nodeType="withEffect">
                                  <p:stCondLst>
                                    <p:cond delay="48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34" dur="500"/>
                                        <p:tgtEl>
                                          <p:spTgt spid="58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12" presetClass="exit" presetSubtype="4" fill="hold" nodeType="withEffect">
                                  <p:stCondLst>
                                    <p:cond delay="49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36" dur="500"/>
                                        <p:tgtEl>
                                          <p:spTgt spid="585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2" presetClass="entr" presetSubtype="1" fill="hold" nodeType="withEffect">
                                  <p:stCondLst>
                                    <p:cond delay="49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40" dur="500"/>
                                        <p:tgtEl>
                                          <p:spTgt spid="58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12" presetClass="exit" presetSubtype="4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42" dur="500"/>
                                        <p:tgtEl>
                                          <p:spTgt spid="585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2" presetClass="entr" presetSubtype="1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46" dur="500"/>
                                        <p:tgtEl>
                                          <p:spTgt spid="5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12" presetClass="exit" presetSubtype="4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48" dur="500"/>
                                        <p:tgtEl>
                                          <p:spTgt spid="585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2" presetClass="entr" presetSubtype="1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52" dur="500"/>
                                        <p:tgtEl>
                                          <p:spTgt spid="58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12" presetClass="exit" presetSubtype="4" fill="hold" nodeType="withEffect">
                                  <p:stCondLst>
                                    <p:cond delay="51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54" dur="500"/>
                                        <p:tgtEl>
                                          <p:spTgt spid="585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2" presetClass="entr" presetSubtype="1" fill="hold" nodeType="withEffect">
                                  <p:stCondLst>
                                    <p:cond delay="51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58" dur="500"/>
                                        <p:tgtEl>
                                          <p:spTgt spid="58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12" presetClass="exit" presetSubtype="4" fill="hold" nodeType="withEffect">
                                  <p:stCondLst>
                                    <p:cond delay="52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60" dur="500"/>
                                        <p:tgtEl>
                                          <p:spTgt spid="585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2" presetClass="entr" presetSubtype="1" fill="hold" nodeType="withEffect">
                                  <p:stCondLst>
                                    <p:cond delay="5200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64" dur="500"/>
                                        <p:tgtEl>
                                          <p:spTgt spid="58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12" presetClass="exit" presetSubtype="4" fill="hold" nodeType="withEffect">
                                  <p:stCondLst>
                                    <p:cond delay="53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66" dur="500"/>
                                        <p:tgtEl>
                                          <p:spTgt spid="585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2" presetClass="entr" presetSubtype="1" fill="hold" nodeType="withEffect">
                                  <p:stCondLst>
                                    <p:cond delay="5300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0" dur="500"/>
                                        <p:tgtEl>
                                          <p:spTgt spid="58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12" presetClass="exit" presetSubtype="4" fill="hold" nodeType="withEffect">
                                  <p:stCondLst>
                                    <p:cond delay="54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72" dur="500"/>
                                        <p:tgtEl>
                                          <p:spTgt spid="58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2" presetClass="entr" presetSubtype="1" fill="hold" nodeType="withEffect">
                                  <p:stCondLst>
                                    <p:cond delay="5400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6" dur="500"/>
                                        <p:tgtEl>
                                          <p:spTgt spid="58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12" presetClass="exit" presetSubtype="4" fill="hold" nodeType="withEffect">
                                  <p:stCondLst>
                                    <p:cond delay="55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78" dur="500"/>
                                        <p:tgtEl>
                                          <p:spTgt spid="58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2" presetClass="entr" presetSubtype="1" fill="hold" nodeType="withEffect">
                                  <p:stCondLst>
                                    <p:cond delay="5500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82" dur="500"/>
                                        <p:tgtEl>
                                          <p:spTgt spid="58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3" presetID="12" presetClass="exit" presetSubtype="4" fill="hold" nodeType="withEffect">
                                  <p:stCondLst>
                                    <p:cond delay="56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84" dur="500"/>
                                        <p:tgtEl>
                                          <p:spTgt spid="586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2" presetClass="entr" presetSubtype="1" fill="hold" nodeType="withEffect">
                                  <p:stCondLst>
                                    <p:cond delay="5600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88" dur="500"/>
                                        <p:tgtEl>
                                          <p:spTgt spid="5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12" presetClass="exit" presetSubtype="4" fill="hold" nodeType="withEffect">
                                  <p:stCondLst>
                                    <p:cond delay="57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90" dur="500"/>
                                        <p:tgtEl>
                                          <p:spTgt spid="586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2" presetClass="entr" presetSubtype="1" fill="hold" nodeType="withEffect">
                                  <p:stCondLst>
                                    <p:cond delay="5700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94" dur="500"/>
                                        <p:tgtEl>
                                          <p:spTgt spid="5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12" presetClass="exit" presetSubtype="4" fill="hold" nodeType="withEffect">
                                  <p:stCondLst>
                                    <p:cond delay="58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96" dur="500"/>
                                        <p:tgtEl>
                                          <p:spTgt spid="586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12" presetClass="entr" presetSubtype="1" fill="hold" nodeType="withEffect">
                                  <p:stCondLst>
                                    <p:cond delay="5800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00" dur="500"/>
                                        <p:tgtEl>
                                          <p:spTgt spid="5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12" presetClass="exit" presetSubtype="4" fill="hold" nodeType="withEffect">
                                  <p:stCondLst>
                                    <p:cond delay="59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02" dur="500"/>
                                        <p:tgtEl>
                                          <p:spTgt spid="586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2" presetClass="entr" presetSubtype="1" fill="hold" nodeType="with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06" dur="500"/>
                                        <p:tgtEl>
                                          <p:spTgt spid="58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FF">
                  <a:gamma/>
                  <a:shade val="86275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86275"/>
                  <a:invGamma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0" y="0"/>
            <a:ext cx="9144000" cy="39338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79608"/>
                  <a:invGamma/>
                  <a:alpha val="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0" y="3819525"/>
            <a:ext cx="9144000" cy="3038475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C0C0C0">
                  <a:gamma/>
                  <a:tint val="43922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0" y="3819525"/>
            <a:ext cx="9144000" cy="712788"/>
          </a:xfrm>
          <a:prstGeom prst="rect">
            <a:avLst/>
          </a:prstGeom>
          <a:gradFill rotWithShape="1">
            <a:gsLst>
              <a:gs pos="0">
                <a:schemeClr val="bg2">
                  <a:alpha val="91000"/>
                </a:schemeClr>
              </a:gs>
              <a:gs pos="100000">
                <a:schemeClr val="bg2">
                  <a:gamma/>
                  <a:shade val="46275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59398" name="Freeform 6"/>
          <p:cNvSpPr>
            <a:spLocks/>
          </p:cNvSpPr>
          <p:nvPr/>
        </p:nvSpPr>
        <p:spPr bwMode="auto">
          <a:xfrm>
            <a:off x="506413" y="1595438"/>
            <a:ext cx="8132762" cy="533400"/>
          </a:xfrm>
          <a:custGeom>
            <a:avLst/>
            <a:gdLst>
              <a:gd name="T0" fmla="*/ 5365 w 5772"/>
              <a:gd name="T1" fmla="*/ 62 h 636"/>
              <a:gd name="T2" fmla="*/ 5359 w 5772"/>
              <a:gd name="T3" fmla="*/ 53 h 636"/>
              <a:gd name="T4" fmla="*/ 5358 w 5772"/>
              <a:gd name="T5" fmla="*/ 52 h 636"/>
              <a:gd name="T6" fmla="*/ 5354 w 5772"/>
              <a:gd name="T7" fmla="*/ 47 h 636"/>
              <a:gd name="T8" fmla="*/ 5325 w 5772"/>
              <a:gd name="T9" fmla="*/ 22 h 636"/>
              <a:gd name="T10" fmla="*/ 5319 w 5772"/>
              <a:gd name="T11" fmla="*/ 18 h 636"/>
              <a:gd name="T12" fmla="*/ 5313 w 5772"/>
              <a:gd name="T13" fmla="*/ 14 h 636"/>
              <a:gd name="T14" fmla="*/ 5305 w 5772"/>
              <a:gd name="T15" fmla="*/ 11 h 636"/>
              <a:gd name="T16" fmla="*/ 5291 w 5772"/>
              <a:gd name="T17" fmla="*/ 6 h 636"/>
              <a:gd name="T18" fmla="*/ 5283 w 5772"/>
              <a:gd name="T19" fmla="*/ 4 h 636"/>
              <a:gd name="T20" fmla="*/ 5276 w 5772"/>
              <a:gd name="T21" fmla="*/ 2 h 636"/>
              <a:gd name="T22" fmla="*/ 5269 w 5772"/>
              <a:gd name="T23" fmla="*/ 1 h 636"/>
              <a:gd name="T24" fmla="*/ 5261 w 5772"/>
              <a:gd name="T25" fmla="*/ 0 h 636"/>
              <a:gd name="T26" fmla="*/ 5251 w 5772"/>
              <a:gd name="T27" fmla="*/ 0 h 636"/>
              <a:gd name="T28" fmla="*/ 521 w 5772"/>
              <a:gd name="T29" fmla="*/ 0 h 636"/>
              <a:gd name="T30" fmla="*/ 511 w 5772"/>
              <a:gd name="T31" fmla="*/ 0 h 636"/>
              <a:gd name="T32" fmla="*/ 503 w 5772"/>
              <a:gd name="T33" fmla="*/ 1 h 636"/>
              <a:gd name="T34" fmla="*/ 496 w 5772"/>
              <a:gd name="T35" fmla="*/ 2 h 636"/>
              <a:gd name="T36" fmla="*/ 489 w 5772"/>
              <a:gd name="T37" fmla="*/ 4 h 636"/>
              <a:gd name="T38" fmla="*/ 482 w 5772"/>
              <a:gd name="T39" fmla="*/ 6 h 636"/>
              <a:gd name="T40" fmla="*/ 467 w 5772"/>
              <a:gd name="T41" fmla="*/ 11 h 636"/>
              <a:gd name="T42" fmla="*/ 460 w 5772"/>
              <a:gd name="T43" fmla="*/ 14 h 636"/>
              <a:gd name="T44" fmla="*/ 453 w 5772"/>
              <a:gd name="T45" fmla="*/ 18 h 636"/>
              <a:gd name="T46" fmla="*/ 447 w 5772"/>
              <a:gd name="T47" fmla="*/ 22 h 636"/>
              <a:gd name="T48" fmla="*/ 441 w 5772"/>
              <a:gd name="T49" fmla="*/ 26 h 636"/>
              <a:gd name="T50" fmla="*/ 424 w 5772"/>
              <a:gd name="T51" fmla="*/ 41 h 636"/>
              <a:gd name="T52" fmla="*/ 419 w 5772"/>
              <a:gd name="T53" fmla="*/ 47 h 636"/>
              <a:gd name="T54" fmla="*/ 414 w 5772"/>
              <a:gd name="T55" fmla="*/ 52 h 636"/>
              <a:gd name="T56" fmla="*/ 414 w 5772"/>
              <a:gd name="T57" fmla="*/ 53 h 636"/>
              <a:gd name="T58" fmla="*/ 407 w 5772"/>
              <a:gd name="T59" fmla="*/ 62 h 636"/>
              <a:gd name="T60" fmla="*/ 0 w 5772"/>
              <a:gd name="T61" fmla="*/ 636 h 636"/>
              <a:gd name="T62" fmla="*/ 385 w 5772"/>
              <a:gd name="T63" fmla="*/ 582 h 636"/>
              <a:gd name="T64" fmla="*/ 385 w 5772"/>
              <a:gd name="T65" fmla="*/ 582 h 636"/>
              <a:gd name="T66" fmla="*/ 5653 w 5772"/>
              <a:gd name="T67" fmla="*/ 582 h 636"/>
              <a:gd name="T68" fmla="*/ 5365 w 5772"/>
              <a:gd name="T69" fmla="*/ 62 h 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772" h="636">
                <a:moveTo>
                  <a:pt x="5365" y="62"/>
                </a:moveTo>
                <a:cubicBezTo>
                  <a:pt x="5365" y="62"/>
                  <a:pt x="5365" y="62"/>
                  <a:pt x="5365" y="62"/>
                </a:cubicBezTo>
                <a:cubicBezTo>
                  <a:pt x="5363" y="59"/>
                  <a:pt x="5361" y="56"/>
                  <a:pt x="5359" y="53"/>
                </a:cubicBezTo>
                <a:cubicBezTo>
                  <a:pt x="5359" y="53"/>
                  <a:pt x="5359" y="53"/>
                  <a:pt x="5359" y="53"/>
                </a:cubicBezTo>
                <a:cubicBezTo>
                  <a:pt x="5358" y="52"/>
                  <a:pt x="5358" y="52"/>
                  <a:pt x="5358" y="52"/>
                </a:cubicBezTo>
                <a:cubicBezTo>
                  <a:pt x="5358" y="52"/>
                  <a:pt x="5358" y="52"/>
                  <a:pt x="5358" y="52"/>
                </a:cubicBezTo>
                <a:cubicBezTo>
                  <a:pt x="5358" y="52"/>
                  <a:pt x="5358" y="52"/>
                  <a:pt x="5358" y="52"/>
                </a:cubicBezTo>
                <a:cubicBezTo>
                  <a:pt x="5357" y="50"/>
                  <a:pt x="5355" y="49"/>
                  <a:pt x="5354" y="47"/>
                </a:cubicBezTo>
                <a:cubicBezTo>
                  <a:pt x="5354" y="47"/>
                  <a:pt x="5354" y="47"/>
                  <a:pt x="5354" y="46"/>
                </a:cubicBezTo>
                <a:cubicBezTo>
                  <a:pt x="5345" y="37"/>
                  <a:pt x="5336" y="29"/>
                  <a:pt x="5325" y="22"/>
                </a:cubicBezTo>
                <a:cubicBezTo>
                  <a:pt x="5325" y="22"/>
                  <a:pt x="5325" y="21"/>
                  <a:pt x="5324" y="21"/>
                </a:cubicBezTo>
                <a:cubicBezTo>
                  <a:pt x="5323" y="20"/>
                  <a:pt x="5321" y="19"/>
                  <a:pt x="5319" y="18"/>
                </a:cubicBezTo>
                <a:cubicBezTo>
                  <a:pt x="5319" y="18"/>
                  <a:pt x="5318" y="18"/>
                  <a:pt x="5318" y="17"/>
                </a:cubicBezTo>
                <a:cubicBezTo>
                  <a:pt x="5316" y="16"/>
                  <a:pt x="5314" y="15"/>
                  <a:pt x="5313" y="14"/>
                </a:cubicBezTo>
                <a:cubicBezTo>
                  <a:pt x="5312" y="14"/>
                  <a:pt x="5312" y="14"/>
                  <a:pt x="5311" y="14"/>
                </a:cubicBezTo>
                <a:cubicBezTo>
                  <a:pt x="5309" y="13"/>
                  <a:pt x="5307" y="12"/>
                  <a:pt x="5305" y="11"/>
                </a:cubicBezTo>
                <a:cubicBezTo>
                  <a:pt x="5305" y="11"/>
                  <a:pt x="5305" y="11"/>
                  <a:pt x="5305" y="11"/>
                </a:cubicBezTo>
                <a:cubicBezTo>
                  <a:pt x="5300" y="9"/>
                  <a:pt x="5295" y="7"/>
                  <a:pt x="5291" y="6"/>
                </a:cubicBezTo>
                <a:cubicBezTo>
                  <a:pt x="5290" y="5"/>
                  <a:pt x="5289" y="5"/>
                  <a:pt x="5289" y="5"/>
                </a:cubicBezTo>
                <a:cubicBezTo>
                  <a:pt x="5287" y="5"/>
                  <a:pt x="5285" y="4"/>
                  <a:pt x="5283" y="4"/>
                </a:cubicBezTo>
                <a:cubicBezTo>
                  <a:pt x="5283" y="3"/>
                  <a:pt x="5282" y="3"/>
                  <a:pt x="5281" y="3"/>
                </a:cubicBezTo>
                <a:cubicBezTo>
                  <a:pt x="5279" y="3"/>
                  <a:pt x="5278" y="2"/>
                  <a:pt x="5276" y="2"/>
                </a:cubicBezTo>
                <a:cubicBezTo>
                  <a:pt x="5275" y="2"/>
                  <a:pt x="5274" y="2"/>
                  <a:pt x="5274" y="2"/>
                </a:cubicBezTo>
                <a:cubicBezTo>
                  <a:pt x="5272" y="1"/>
                  <a:pt x="5270" y="1"/>
                  <a:pt x="5269" y="1"/>
                </a:cubicBezTo>
                <a:cubicBezTo>
                  <a:pt x="5268" y="1"/>
                  <a:pt x="5267" y="1"/>
                  <a:pt x="5266" y="0"/>
                </a:cubicBezTo>
                <a:cubicBezTo>
                  <a:pt x="5264" y="0"/>
                  <a:pt x="5263" y="0"/>
                  <a:pt x="5261" y="0"/>
                </a:cubicBezTo>
                <a:cubicBezTo>
                  <a:pt x="5260" y="0"/>
                  <a:pt x="5259" y="0"/>
                  <a:pt x="5259" y="0"/>
                </a:cubicBezTo>
                <a:cubicBezTo>
                  <a:pt x="5256" y="0"/>
                  <a:pt x="5253" y="0"/>
                  <a:pt x="5251" y="0"/>
                </a:cubicBezTo>
                <a:cubicBezTo>
                  <a:pt x="521" y="0"/>
                  <a:pt x="521" y="0"/>
                  <a:pt x="521" y="0"/>
                </a:cubicBezTo>
                <a:cubicBezTo>
                  <a:pt x="521" y="0"/>
                  <a:pt x="521" y="0"/>
                  <a:pt x="521" y="0"/>
                </a:cubicBezTo>
                <a:cubicBezTo>
                  <a:pt x="519" y="0"/>
                  <a:pt x="516" y="0"/>
                  <a:pt x="514" y="0"/>
                </a:cubicBezTo>
                <a:cubicBezTo>
                  <a:pt x="513" y="0"/>
                  <a:pt x="512" y="0"/>
                  <a:pt x="511" y="0"/>
                </a:cubicBezTo>
                <a:cubicBezTo>
                  <a:pt x="510" y="0"/>
                  <a:pt x="508" y="0"/>
                  <a:pt x="506" y="0"/>
                </a:cubicBezTo>
                <a:cubicBezTo>
                  <a:pt x="505" y="1"/>
                  <a:pt x="504" y="1"/>
                  <a:pt x="503" y="1"/>
                </a:cubicBezTo>
                <a:cubicBezTo>
                  <a:pt x="502" y="1"/>
                  <a:pt x="500" y="1"/>
                  <a:pt x="499" y="2"/>
                </a:cubicBezTo>
                <a:cubicBezTo>
                  <a:pt x="498" y="2"/>
                  <a:pt x="497" y="2"/>
                  <a:pt x="496" y="2"/>
                </a:cubicBezTo>
                <a:cubicBezTo>
                  <a:pt x="494" y="2"/>
                  <a:pt x="493" y="3"/>
                  <a:pt x="491" y="3"/>
                </a:cubicBezTo>
                <a:cubicBezTo>
                  <a:pt x="491" y="3"/>
                  <a:pt x="490" y="3"/>
                  <a:pt x="489" y="4"/>
                </a:cubicBezTo>
                <a:cubicBezTo>
                  <a:pt x="487" y="4"/>
                  <a:pt x="485" y="4"/>
                  <a:pt x="484" y="5"/>
                </a:cubicBezTo>
                <a:cubicBezTo>
                  <a:pt x="483" y="5"/>
                  <a:pt x="482" y="5"/>
                  <a:pt x="482" y="6"/>
                </a:cubicBezTo>
                <a:cubicBezTo>
                  <a:pt x="477" y="7"/>
                  <a:pt x="472" y="9"/>
                  <a:pt x="468" y="11"/>
                </a:cubicBezTo>
                <a:cubicBezTo>
                  <a:pt x="467" y="11"/>
                  <a:pt x="467" y="11"/>
                  <a:pt x="467" y="11"/>
                </a:cubicBezTo>
                <a:cubicBezTo>
                  <a:pt x="465" y="12"/>
                  <a:pt x="463" y="13"/>
                  <a:pt x="461" y="14"/>
                </a:cubicBezTo>
                <a:cubicBezTo>
                  <a:pt x="461" y="14"/>
                  <a:pt x="460" y="14"/>
                  <a:pt x="460" y="14"/>
                </a:cubicBezTo>
                <a:cubicBezTo>
                  <a:pt x="458" y="15"/>
                  <a:pt x="456" y="16"/>
                  <a:pt x="455" y="17"/>
                </a:cubicBezTo>
                <a:cubicBezTo>
                  <a:pt x="454" y="18"/>
                  <a:pt x="454" y="18"/>
                  <a:pt x="453" y="18"/>
                </a:cubicBezTo>
                <a:cubicBezTo>
                  <a:pt x="451" y="19"/>
                  <a:pt x="450" y="20"/>
                  <a:pt x="448" y="21"/>
                </a:cubicBezTo>
                <a:cubicBezTo>
                  <a:pt x="448" y="21"/>
                  <a:pt x="447" y="22"/>
                  <a:pt x="447" y="22"/>
                </a:cubicBezTo>
                <a:cubicBezTo>
                  <a:pt x="445" y="23"/>
                  <a:pt x="443" y="24"/>
                  <a:pt x="441" y="26"/>
                </a:cubicBezTo>
                <a:cubicBezTo>
                  <a:pt x="441" y="26"/>
                  <a:pt x="441" y="26"/>
                  <a:pt x="441" y="26"/>
                </a:cubicBezTo>
                <a:cubicBezTo>
                  <a:pt x="435" y="30"/>
                  <a:pt x="429" y="35"/>
                  <a:pt x="424" y="41"/>
                </a:cubicBezTo>
                <a:cubicBezTo>
                  <a:pt x="424" y="41"/>
                  <a:pt x="424" y="41"/>
                  <a:pt x="424" y="41"/>
                </a:cubicBezTo>
                <a:cubicBezTo>
                  <a:pt x="422" y="43"/>
                  <a:pt x="420" y="45"/>
                  <a:pt x="419" y="46"/>
                </a:cubicBezTo>
                <a:cubicBezTo>
                  <a:pt x="419" y="47"/>
                  <a:pt x="419" y="47"/>
                  <a:pt x="419" y="47"/>
                </a:cubicBezTo>
                <a:cubicBezTo>
                  <a:pt x="417" y="49"/>
                  <a:pt x="415" y="50"/>
                  <a:pt x="414" y="52"/>
                </a:cubicBezTo>
                <a:cubicBezTo>
                  <a:pt x="414" y="52"/>
                  <a:pt x="414" y="52"/>
                  <a:pt x="414" y="52"/>
                </a:cubicBezTo>
                <a:cubicBezTo>
                  <a:pt x="414" y="52"/>
                  <a:pt x="414" y="52"/>
                  <a:pt x="414" y="52"/>
                </a:cubicBezTo>
                <a:cubicBezTo>
                  <a:pt x="414" y="53"/>
                  <a:pt x="414" y="53"/>
                  <a:pt x="414" y="53"/>
                </a:cubicBezTo>
                <a:cubicBezTo>
                  <a:pt x="414" y="53"/>
                  <a:pt x="414" y="53"/>
                  <a:pt x="414" y="53"/>
                </a:cubicBezTo>
                <a:cubicBezTo>
                  <a:pt x="411" y="56"/>
                  <a:pt x="409" y="59"/>
                  <a:pt x="407" y="62"/>
                </a:cubicBezTo>
                <a:cubicBezTo>
                  <a:pt x="407" y="62"/>
                  <a:pt x="407" y="62"/>
                  <a:pt x="407" y="62"/>
                </a:cubicBezTo>
                <a:cubicBezTo>
                  <a:pt x="0" y="636"/>
                  <a:pt x="0" y="636"/>
                  <a:pt x="0" y="636"/>
                </a:cubicBezTo>
                <a:cubicBezTo>
                  <a:pt x="29" y="603"/>
                  <a:pt x="72" y="582"/>
                  <a:pt x="120" y="582"/>
                </a:cubicBezTo>
                <a:cubicBezTo>
                  <a:pt x="385" y="582"/>
                  <a:pt x="385" y="582"/>
                  <a:pt x="385" y="582"/>
                </a:cubicBezTo>
                <a:cubicBezTo>
                  <a:pt x="385" y="582"/>
                  <a:pt x="385" y="582"/>
                  <a:pt x="385" y="582"/>
                </a:cubicBezTo>
                <a:cubicBezTo>
                  <a:pt x="385" y="582"/>
                  <a:pt x="385" y="582"/>
                  <a:pt x="385" y="582"/>
                </a:cubicBezTo>
                <a:cubicBezTo>
                  <a:pt x="5387" y="582"/>
                  <a:pt x="5387" y="582"/>
                  <a:pt x="5387" y="582"/>
                </a:cubicBezTo>
                <a:cubicBezTo>
                  <a:pt x="5653" y="582"/>
                  <a:pt x="5653" y="582"/>
                  <a:pt x="5653" y="582"/>
                </a:cubicBezTo>
                <a:cubicBezTo>
                  <a:pt x="5700" y="582"/>
                  <a:pt x="5743" y="603"/>
                  <a:pt x="5772" y="636"/>
                </a:cubicBezTo>
                <a:lnTo>
                  <a:pt x="5365" y="62"/>
                </a:lnTo>
                <a:close/>
              </a:path>
            </a:pathLst>
          </a:custGeom>
          <a:solidFill>
            <a:srgbClr val="5151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59399" name="Rectangle 7"/>
          <p:cNvSpPr>
            <a:spLocks noChangeArrowheads="1"/>
          </p:cNvSpPr>
          <p:nvPr/>
        </p:nvSpPr>
        <p:spPr bwMode="auto">
          <a:xfrm flipV="1">
            <a:off x="0" y="3429000"/>
            <a:ext cx="9144000" cy="398463"/>
          </a:xfrm>
          <a:prstGeom prst="rect">
            <a:avLst/>
          </a:prstGeom>
          <a:gradFill rotWithShape="1">
            <a:gsLst>
              <a:gs pos="0">
                <a:srgbClr val="C0C0C0">
                  <a:alpha val="91000"/>
                </a:srgbClr>
              </a:gs>
              <a:gs pos="100000">
                <a:srgbClr val="C0C0C0">
                  <a:gamma/>
                  <a:shade val="46275"/>
                  <a:invGamma/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59400" name="AutoShape 8"/>
          <p:cNvSpPr>
            <a:spLocks noChangeArrowheads="1"/>
          </p:cNvSpPr>
          <p:nvPr/>
        </p:nvSpPr>
        <p:spPr bwMode="auto">
          <a:xfrm>
            <a:off x="447675" y="2051050"/>
            <a:ext cx="8248650" cy="3205163"/>
          </a:xfrm>
          <a:prstGeom prst="roundRect">
            <a:avLst>
              <a:gd name="adj" fmla="val 7014"/>
            </a:avLst>
          </a:prstGeom>
          <a:gradFill rotWithShape="1">
            <a:gsLst>
              <a:gs pos="0">
                <a:schemeClr val="tx2">
                  <a:gamma/>
                  <a:tint val="73725"/>
                  <a:invGamma/>
                </a:schemeClr>
              </a:gs>
              <a:gs pos="100000">
                <a:schemeClr val="tx2"/>
              </a:gs>
            </a:gsLst>
            <a:lin ang="2700000" scaled="1"/>
          </a:gradFill>
          <a:ln w="9525">
            <a:solidFill>
              <a:srgbClr val="32323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nl-NL">
              <a:solidFill>
                <a:srgbClr val="000000"/>
              </a:solidFill>
            </a:endParaRPr>
          </a:p>
        </p:txBody>
      </p:sp>
      <p:grpSp>
        <p:nvGrpSpPr>
          <p:cNvPr id="59401" name="Group 9"/>
          <p:cNvGrpSpPr>
            <a:grpSpLocks/>
          </p:cNvGrpSpPr>
          <p:nvPr/>
        </p:nvGrpSpPr>
        <p:grpSpPr bwMode="auto">
          <a:xfrm>
            <a:off x="703263" y="2762250"/>
            <a:ext cx="1168400" cy="1912938"/>
            <a:chOff x="275" y="2008"/>
            <a:chExt cx="795" cy="1276"/>
          </a:xfrm>
        </p:grpSpPr>
        <p:sp>
          <p:nvSpPr>
            <p:cNvPr id="59402" name="AutoShape 10"/>
            <p:cNvSpPr>
              <a:spLocks noChangeArrowheads="1"/>
            </p:cNvSpPr>
            <p:nvPr/>
          </p:nvSpPr>
          <p:spPr bwMode="auto">
            <a:xfrm>
              <a:off x="275" y="2008"/>
              <a:ext cx="795" cy="1276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chemeClr val="bg1">
                    <a:gamma/>
                    <a:shade val="85882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85882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2323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nl-NL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59403" name="AutoShape 11"/>
            <p:cNvSpPr>
              <a:spLocks noChangeArrowheads="1"/>
            </p:cNvSpPr>
            <p:nvPr/>
          </p:nvSpPr>
          <p:spPr bwMode="auto">
            <a:xfrm>
              <a:off x="275" y="2008"/>
              <a:ext cx="795" cy="152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chemeClr val="tx1">
                    <a:alpha val="44000"/>
                  </a:schemeClr>
                </a:gs>
                <a:gs pos="100000">
                  <a:schemeClr val="tx1">
                    <a:gamma/>
                    <a:shade val="86275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2323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nl-NL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59404" name="AutoShape 12"/>
            <p:cNvSpPr>
              <a:spLocks noChangeArrowheads="1"/>
            </p:cNvSpPr>
            <p:nvPr/>
          </p:nvSpPr>
          <p:spPr bwMode="auto">
            <a:xfrm>
              <a:off x="275" y="3132"/>
              <a:ext cx="795" cy="152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chemeClr val="tx1">
                    <a:gamma/>
                    <a:shade val="86275"/>
                    <a:invGamma/>
                    <a:alpha val="0"/>
                  </a:schemeClr>
                </a:gs>
                <a:gs pos="100000">
                  <a:schemeClr val="tx1">
                    <a:alpha val="44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2323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nl-NL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59405" name="AutoShape 13"/>
            <p:cNvSpPr>
              <a:spLocks noChangeArrowheads="1"/>
            </p:cNvSpPr>
            <p:nvPr/>
          </p:nvSpPr>
          <p:spPr bwMode="auto">
            <a:xfrm>
              <a:off x="275" y="2008"/>
              <a:ext cx="795" cy="1276"/>
            </a:xfrm>
            <a:prstGeom prst="roundRect">
              <a:avLst>
                <a:gd name="adj" fmla="val 0"/>
              </a:avLst>
            </a:prstGeom>
            <a:noFill/>
            <a:ln w="25400">
              <a:solidFill>
                <a:srgbClr val="1C1C1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nl-NL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59406" name="Group 14"/>
          <p:cNvGrpSpPr>
            <a:grpSpLocks/>
          </p:cNvGrpSpPr>
          <p:nvPr/>
        </p:nvGrpSpPr>
        <p:grpSpPr bwMode="auto">
          <a:xfrm>
            <a:off x="1943100" y="2765425"/>
            <a:ext cx="1168400" cy="1912938"/>
            <a:chOff x="275" y="2008"/>
            <a:chExt cx="795" cy="1276"/>
          </a:xfrm>
        </p:grpSpPr>
        <p:sp>
          <p:nvSpPr>
            <p:cNvPr id="59407" name="AutoShape 15"/>
            <p:cNvSpPr>
              <a:spLocks noChangeArrowheads="1"/>
            </p:cNvSpPr>
            <p:nvPr/>
          </p:nvSpPr>
          <p:spPr bwMode="auto">
            <a:xfrm>
              <a:off x="275" y="2008"/>
              <a:ext cx="795" cy="1276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chemeClr val="bg1">
                    <a:gamma/>
                    <a:shade val="85882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85882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2323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nl-NL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59408" name="AutoShape 16"/>
            <p:cNvSpPr>
              <a:spLocks noChangeArrowheads="1"/>
            </p:cNvSpPr>
            <p:nvPr/>
          </p:nvSpPr>
          <p:spPr bwMode="auto">
            <a:xfrm>
              <a:off x="275" y="2008"/>
              <a:ext cx="795" cy="152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chemeClr val="tx1">
                    <a:alpha val="44000"/>
                  </a:schemeClr>
                </a:gs>
                <a:gs pos="100000">
                  <a:schemeClr val="tx1">
                    <a:gamma/>
                    <a:shade val="86275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2323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nl-NL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59409" name="AutoShape 17"/>
            <p:cNvSpPr>
              <a:spLocks noChangeArrowheads="1"/>
            </p:cNvSpPr>
            <p:nvPr/>
          </p:nvSpPr>
          <p:spPr bwMode="auto">
            <a:xfrm>
              <a:off x="275" y="3132"/>
              <a:ext cx="795" cy="152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chemeClr val="tx1">
                    <a:gamma/>
                    <a:shade val="86275"/>
                    <a:invGamma/>
                    <a:alpha val="0"/>
                  </a:schemeClr>
                </a:gs>
                <a:gs pos="100000">
                  <a:schemeClr val="tx1">
                    <a:alpha val="44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2323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nl-NL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59410" name="AutoShape 18"/>
            <p:cNvSpPr>
              <a:spLocks noChangeArrowheads="1"/>
            </p:cNvSpPr>
            <p:nvPr/>
          </p:nvSpPr>
          <p:spPr bwMode="auto">
            <a:xfrm>
              <a:off x="275" y="2008"/>
              <a:ext cx="795" cy="1276"/>
            </a:xfrm>
            <a:prstGeom prst="roundRect">
              <a:avLst>
                <a:gd name="adj" fmla="val 0"/>
              </a:avLst>
            </a:prstGeom>
            <a:noFill/>
            <a:ln w="25400">
              <a:solidFill>
                <a:srgbClr val="1C1C1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nl-NL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59411" name="Group 19"/>
          <p:cNvGrpSpPr>
            <a:grpSpLocks/>
          </p:cNvGrpSpPr>
          <p:nvPr/>
        </p:nvGrpSpPr>
        <p:grpSpPr bwMode="auto">
          <a:xfrm>
            <a:off x="3368675" y="2762250"/>
            <a:ext cx="1168400" cy="1912938"/>
            <a:chOff x="275" y="2008"/>
            <a:chExt cx="795" cy="1276"/>
          </a:xfrm>
        </p:grpSpPr>
        <p:sp>
          <p:nvSpPr>
            <p:cNvPr id="59412" name="AutoShape 20"/>
            <p:cNvSpPr>
              <a:spLocks noChangeArrowheads="1"/>
            </p:cNvSpPr>
            <p:nvPr/>
          </p:nvSpPr>
          <p:spPr bwMode="auto">
            <a:xfrm>
              <a:off x="275" y="2008"/>
              <a:ext cx="795" cy="1276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chemeClr val="bg1">
                    <a:gamma/>
                    <a:shade val="85882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85882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2323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nl-NL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59413" name="AutoShape 21"/>
            <p:cNvSpPr>
              <a:spLocks noChangeArrowheads="1"/>
            </p:cNvSpPr>
            <p:nvPr/>
          </p:nvSpPr>
          <p:spPr bwMode="auto">
            <a:xfrm>
              <a:off x="275" y="2008"/>
              <a:ext cx="795" cy="152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chemeClr val="tx1">
                    <a:alpha val="44000"/>
                  </a:schemeClr>
                </a:gs>
                <a:gs pos="100000">
                  <a:schemeClr val="tx1">
                    <a:gamma/>
                    <a:shade val="86275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2323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nl-NL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59414" name="AutoShape 22"/>
            <p:cNvSpPr>
              <a:spLocks noChangeArrowheads="1"/>
            </p:cNvSpPr>
            <p:nvPr/>
          </p:nvSpPr>
          <p:spPr bwMode="auto">
            <a:xfrm>
              <a:off x="275" y="3132"/>
              <a:ext cx="795" cy="152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chemeClr val="tx1">
                    <a:gamma/>
                    <a:shade val="86275"/>
                    <a:invGamma/>
                    <a:alpha val="0"/>
                  </a:schemeClr>
                </a:gs>
                <a:gs pos="100000">
                  <a:schemeClr val="tx1">
                    <a:alpha val="44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2323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nl-NL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59415" name="AutoShape 23"/>
            <p:cNvSpPr>
              <a:spLocks noChangeArrowheads="1"/>
            </p:cNvSpPr>
            <p:nvPr/>
          </p:nvSpPr>
          <p:spPr bwMode="auto">
            <a:xfrm>
              <a:off x="275" y="2008"/>
              <a:ext cx="795" cy="1276"/>
            </a:xfrm>
            <a:prstGeom prst="roundRect">
              <a:avLst>
                <a:gd name="adj" fmla="val 0"/>
              </a:avLst>
            </a:prstGeom>
            <a:noFill/>
            <a:ln w="25400">
              <a:solidFill>
                <a:srgbClr val="1C1C1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nl-NL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59416" name="Group 24"/>
          <p:cNvGrpSpPr>
            <a:grpSpLocks/>
          </p:cNvGrpSpPr>
          <p:nvPr/>
        </p:nvGrpSpPr>
        <p:grpSpPr bwMode="auto">
          <a:xfrm>
            <a:off x="4606925" y="2765425"/>
            <a:ext cx="1168400" cy="1912938"/>
            <a:chOff x="275" y="2008"/>
            <a:chExt cx="795" cy="1276"/>
          </a:xfrm>
        </p:grpSpPr>
        <p:sp>
          <p:nvSpPr>
            <p:cNvPr id="59417" name="AutoShape 25"/>
            <p:cNvSpPr>
              <a:spLocks noChangeArrowheads="1"/>
            </p:cNvSpPr>
            <p:nvPr/>
          </p:nvSpPr>
          <p:spPr bwMode="auto">
            <a:xfrm>
              <a:off x="275" y="2008"/>
              <a:ext cx="795" cy="1276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chemeClr val="bg1">
                    <a:gamma/>
                    <a:shade val="85882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85882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2323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nl-NL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59418" name="AutoShape 26"/>
            <p:cNvSpPr>
              <a:spLocks noChangeArrowheads="1"/>
            </p:cNvSpPr>
            <p:nvPr/>
          </p:nvSpPr>
          <p:spPr bwMode="auto">
            <a:xfrm>
              <a:off x="275" y="2008"/>
              <a:ext cx="795" cy="152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chemeClr val="tx1">
                    <a:alpha val="44000"/>
                  </a:schemeClr>
                </a:gs>
                <a:gs pos="100000">
                  <a:schemeClr val="tx1">
                    <a:gamma/>
                    <a:shade val="86275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2323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nl-NL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59419" name="AutoShape 27"/>
            <p:cNvSpPr>
              <a:spLocks noChangeArrowheads="1"/>
            </p:cNvSpPr>
            <p:nvPr/>
          </p:nvSpPr>
          <p:spPr bwMode="auto">
            <a:xfrm>
              <a:off x="275" y="3132"/>
              <a:ext cx="795" cy="152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chemeClr val="tx1">
                    <a:gamma/>
                    <a:shade val="86275"/>
                    <a:invGamma/>
                    <a:alpha val="0"/>
                  </a:schemeClr>
                </a:gs>
                <a:gs pos="100000">
                  <a:schemeClr val="tx1">
                    <a:alpha val="44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2323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nl-NL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59420" name="AutoShape 28"/>
            <p:cNvSpPr>
              <a:spLocks noChangeArrowheads="1"/>
            </p:cNvSpPr>
            <p:nvPr/>
          </p:nvSpPr>
          <p:spPr bwMode="auto">
            <a:xfrm>
              <a:off x="275" y="2008"/>
              <a:ext cx="795" cy="1276"/>
            </a:xfrm>
            <a:prstGeom prst="roundRect">
              <a:avLst>
                <a:gd name="adj" fmla="val 0"/>
              </a:avLst>
            </a:prstGeom>
            <a:noFill/>
            <a:ln w="25400">
              <a:solidFill>
                <a:srgbClr val="1C1C1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nl-NL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59421" name="Group 29"/>
          <p:cNvGrpSpPr>
            <a:grpSpLocks/>
          </p:cNvGrpSpPr>
          <p:nvPr/>
        </p:nvGrpSpPr>
        <p:grpSpPr bwMode="auto">
          <a:xfrm>
            <a:off x="6030913" y="2762250"/>
            <a:ext cx="1168400" cy="1912938"/>
            <a:chOff x="275" y="2008"/>
            <a:chExt cx="795" cy="1276"/>
          </a:xfrm>
        </p:grpSpPr>
        <p:sp>
          <p:nvSpPr>
            <p:cNvPr id="59422" name="AutoShape 30"/>
            <p:cNvSpPr>
              <a:spLocks noChangeArrowheads="1"/>
            </p:cNvSpPr>
            <p:nvPr/>
          </p:nvSpPr>
          <p:spPr bwMode="auto">
            <a:xfrm>
              <a:off x="275" y="2008"/>
              <a:ext cx="795" cy="1276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chemeClr val="bg1">
                    <a:gamma/>
                    <a:shade val="85882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85882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2323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nl-NL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59423" name="AutoShape 31"/>
            <p:cNvSpPr>
              <a:spLocks noChangeArrowheads="1"/>
            </p:cNvSpPr>
            <p:nvPr/>
          </p:nvSpPr>
          <p:spPr bwMode="auto">
            <a:xfrm>
              <a:off x="275" y="2008"/>
              <a:ext cx="795" cy="152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chemeClr val="tx1">
                    <a:alpha val="44000"/>
                  </a:schemeClr>
                </a:gs>
                <a:gs pos="100000">
                  <a:schemeClr val="tx1">
                    <a:gamma/>
                    <a:shade val="86275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2323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nl-NL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59424" name="AutoShape 32"/>
            <p:cNvSpPr>
              <a:spLocks noChangeArrowheads="1"/>
            </p:cNvSpPr>
            <p:nvPr/>
          </p:nvSpPr>
          <p:spPr bwMode="auto">
            <a:xfrm>
              <a:off x="275" y="3132"/>
              <a:ext cx="795" cy="152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chemeClr val="tx1">
                    <a:gamma/>
                    <a:shade val="86275"/>
                    <a:invGamma/>
                    <a:alpha val="0"/>
                  </a:schemeClr>
                </a:gs>
                <a:gs pos="100000">
                  <a:schemeClr val="tx1">
                    <a:alpha val="44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2323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nl-NL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59425" name="AutoShape 33"/>
            <p:cNvSpPr>
              <a:spLocks noChangeArrowheads="1"/>
            </p:cNvSpPr>
            <p:nvPr/>
          </p:nvSpPr>
          <p:spPr bwMode="auto">
            <a:xfrm>
              <a:off x="275" y="2008"/>
              <a:ext cx="795" cy="1276"/>
            </a:xfrm>
            <a:prstGeom prst="roundRect">
              <a:avLst>
                <a:gd name="adj" fmla="val 0"/>
              </a:avLst>
            </a:prstGeom>
            <a:noFill/>
            <a:ln w="25400">
              <a:solidFill>
                <a:srgbClr val="1C1C1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nl-NL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</p:grpSp>
      <p:sp>
        <p:nvSpPr>
          <p:cNvPr id="59426" name="AutoShape 34"/>
          <p:cNvSpPr>
            <a:spLocks noChangeArrowheads="1"/>
          </p:cNvSpPr>
          <p:nvPr/>
        </p:nvSpPr>
        <p:spPr bwMode="auto">
          <a:xfrm>
            <a:off x="7270750" y="2765425"/>
            <a:ext cx="1168400" cy="1912938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75686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2323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nl-NL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59427" name="AutoShape 35"/>
          <p:cNvSpPr>
            <a:spLocks noChangeArrowheads="1"/>
          </p:cNvSpPr>
          <p:nvPr/>
        </p:nvSpPr>
        <p:spPr bwMode="auto">
          <a:xfrm>
            <a:off x="7270750" y="2765425"/>
            <a:ext cx="1168400" cy="228600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chemeClr val="tx1">
                  <a:alpha val="44000"/>
                </a:schemeClr>
              </a:gs>
              <a:gs pos="100000">
                <a:schemeClr val="tx1">
                  <a:gamma/>
                  <a:shade val="86275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2323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nl-NL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59428" name="AutoShape 36"/>
          <p:cNvSpPr>
            <a:spLocks noChangeArrowheads="1"/>
          </p:cNvSpPr>
          <p:nvPr/>
        </p:nvSpPr>
        <p:spPr bwMode="auto">
          <a:xfrm>
            <a:off x="7270750" y="4449763"/>
            <a:ext cx="1168400" cy="228600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chemeClr val="tx1">
                  <a:gamma/>
                  <a:shade val="86275"/>
                  <a:invGamma/>
                  <a:alpha val="0"/>
                </a:schemeClr>
              </a:gs>
              <a:gs pos="100000">
                <a:schemeClr val="tx1">
                  <a:alpha val="44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2323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nl-NL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59429" name="AutoShape 37"/>
          <p:cNvSpPr>
            <a:spLocks noChangeArrowheads="1"/>
          </p:cNvSpPr>
          <p:nvPr/>
        </p:nvSpPr>
        <p:spPr bwMode="auto">
          <a:xfrm>
            <a:off x="7270750" y="2765425"/>
            <a:ext cx="1168400" cy="1912938"/>
          </a:xfrm>
          <a:prstGeom prst="roundRect">
            <a:avLst>
              <a:gd name="adj" fmla="val 0"/>
            </a:avLst>
          </a:prstGeom>
          <a:noFill/>
          <a:ln w="25400">
            <a:solidFill>
              <a:srgbClr val="1C1C1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nl-NL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59430" name="AutoShape 38"/>
          <p:cNvSpPr>
            <a:spLocks noChangeArrowheads="1"/>
          </p:cNvSpPr>
          <p:nvPr/>
        </p:nvSpPr>
        <p:spPr bwMode="auto">
          <a:xfrm flipV="1">
            <a:off x="447675" y="5267325"/>
            <a:ext cx="8248650" cy="1077913"/>
          </a:xfrm>
          <a:prstGeom prst="roundRect">
            <a:avLst>
              <a:gd name="adj" fmla="val 22824"/>
            </a:avLst>
          </a:prstGeom>
          <a:gradFill rotWithShape="1">
            <a:gsLst>
              <a:gs pos="0">
                <a:schemeClr val="tx2">
                  <a:gamma/>
                  <a:tint val="73725"/>
                  <a:invGamma/>
                  <a:alpha val="0"/>
                </a:schemeClr>
              </a:gs>
              <a:gs pos="100000">
                <a:schemeClr val="tx2">
                  <a:alpha val="16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2323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nl-NL">
              <a:solidFill>
                <a:srgbClr val="000000"/>
              </a:solidFill>
            </a:endParaRPr>
          </a:p>
        </p:txBody>
      </p:sp>
      <p:grpSp>
        <p:nvGrpSpPr>
          <p:cNvPr id="59431" name="Group 39"/>
          <p:cNvGrpSpPr>
            <a:grpSpLocks/>
          </p:cNvGrpSpPr>
          <p:nvPr/>
        </p:nvGrpSpPr>
        <p:grpSpPr bwMode="auto">
          <a:xfrm>
            <a:off x="7270750" y="2981325"/>
            <a:ext cx="1168400" cy="1473200"/>
            <a:chOff x="4580" y="1878"/>
            <a:chExt cx="736" cy="928"/>
          </a:xfrm>
        </p:grpSpPr>
        <p:sp>
          <p:nvSpPr>
            <p:cNvPr id="59432" name="Rectangle 40"/>
            <p:cNvSpPr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9433" name="Text Box 41"/>
            <p:cNvSpPr txBox="1"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nl-NL" sz="14000">
                  <a:solidFill>
                    <a:srgbClr val="000000"/>
                  </a:solidFill>
                  <a:latin typeface="Arial Narrow" pitchFamily="34" charset="0"/>
                </a:rPr>
                <a:t>0</a:t>
              </a:r>
            </a:p>
          </p:txBody>
        </p:sp>
      </p:grpSp>
      <p:grpSp>
        <p:nvGrpSpPr>
          <p:cNvPr id="59434" name="Group 42"/>
          <p:cNvGrpSpPr>
            <a:grpSpLocks/>
          </p:cNvGrpSpPr>
          <p:nvPr/>
        </p:nvGrpSpPr>
        <p:grpSpPr bwMode="auto">
          <a:xfrm>
            <a:off x="7270750" y="2981325"/>
            <a:ext cx="1168400" cy="1473200"/>
            <a:chOff x="4580" y="1878"/>
            <a:chExt cx="736" cy="928"/>
          </a:xfrm>
        </p:grpSpPr>
        <p:sp>
          <p:nvSpPr>
            <p:cNvPr id="59435" name="Rectangle 43"/>
            <p:cNvSpPr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9436" name="Text Box 44"/>
            <p:cNvSpPr txBox="1"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nl-NL" sz="14000">
                  <a:solidFill>
                    <a:srgbClr val="000000"/>
                  </a:solidFill>
                  <a:latin typeface="Arial Narrow" pitchFamily="34" charset="0"/>
                </a:rPr>
                <a:t>9</a:t>
              </a:r>
            </a:p>
          </p:txBody>
        </p:sp>
      </p:grpSp>
      <p:grpSp>
        <p:nvGrpSpPr>
          <p:cNvPr id="59437" name="Group 45"/>
          <p:cNvGrpSpPr>
            <a:grpSpLocks/>
          </p:cNvGrpSpPr>
          <p:nvPr/>
        </p:nvGrpSpPr>
        <p:grpSpPr bwMode="auto">
          <a:xfrm>
            <a:off x="6030913" y="2981325"/>
            <a:ext cx="1168400" cy="1473200"/>
            <a:chOff x="4580" y="1878"/>
            <a:chExt cx="736" cy="928"/>
          </a:xfrm>
        </p:grpSpPr>
        <p:sp>
          <p:nvSpPr>
            <p:cNvPr id="59438" name="Rectangle 46"/>
            <p:cNvSpPr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9439" name="Text Box 47"/>
            <p:cNvSpPr txBox="1"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nl-NL" sz="14000">
                  <a:solidFill>
                    <a:srgbClr val="000000"/>
                  </a:solidFill>
                  <a:latin typeface="Arial Narrow" pitchFamily="34" charset="0"/>
                </a:rPr>
                <a:t>0</a:t>
              </a:r>
            </a:p>
          </p:txBody>
        </p:sp>
      </p:grpSp>
      <p:grpSp>
        <p:nvGrpSpPr>
          <p:cNvPr id="59440" name="Group 48"/>
          <p:cNvGrpSpPr>
            <a:grpSpLocks/>
          </p:cNvGrpSpPr>
          <p:nvPr/>
        </p:nvGrpSpPr>
        <p:grpSpPr bwMode="auto">
          <a:xfrm>
            <a:off x="1943100" y="2982913"/>
            <a:ext cx="1168400" cy="1473200"/>
            <a:chOff x="4580" y="1878"/>
            <a:chExt cx="736" cy="928"/>
          </a:xfrm>
        </p:grpSpPr>
        <p:sp>
          <p:nvSpPr>
            <p:cNvPr id="59441" name="Rectangle 49"/>
            <p:cNvSpPr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9442" name="Text Box 50"/>
            <p:cNvSpPr txBox="1"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nl-NL" sz="14000">
                  <a:solidFill>
                    <a:srgbClr val="000000"/>
                  </a:solidFill>
                  <a:latin typeface="Arial Narrow" pitchFamily="34" charset="0"/>
                </a:rPr>
                <a:t>0</a:t>
              </a:r>
            </a:p>
          </p:txBody>
        </p:sp>
      </p:grpSp>
      <p:grpSp>
        <p:nvGrpSpPr>
          <p:cNvPr id="59443" name="Group 51"/>
          <p:cNvGrpSpPr>
            <a:grpSpLocks/>
          </p:cNvGrpSpPr>
          <p:nvPr/>
        </p:nvGrpSpPr>
        <p:grpSpPr bwMode="auto">
          <a:xfrm>
            <a:off x="703263" y="2982913"/>
            <a:ext cx="1168400" cy="1473200"/>
            <a:chOff x="4580" y="1878"/>
            <a:chExt cx="736" cy="928"/>
          </a:xfrm>
        </p:grpSpPr>
        <p:sp>
          <p:nvSpPr>
            <p:cNvPr id="59444" name="Rectangle 52"/>
            <p:cNvSpPr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9445" name="Text Box 53"/>
            <p:cNvSpPr txBox="1"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nl-NL" sz="14000">
                  <a:solidFill>
                    <a:srgbClr val="000000"/>
                  </a:solidFill>
                  <a:latin typeface="Arial Narrow" pitchFamily="34" charset="0"/>
                </a:rPr>
                <a:t>0</a:t>
              </a:r>
            </a:p>
          </p:txBody>
        </p:sp>
      </p:grpSp>
      <p:grpSp>
        <p:nvGrpSpPr>
          <p:cNvPr id="59446" name="Group 54"/>
          <p:cNvGrpSpPr>
            <a:grpSpLocks/>
          </p:cNvGrpSpPr>
          <p:nvPr/>
        </p:nvGrpSpPr>
        <p:grpSpPr bwMode="auto">
          <a:xfrm>
            <a:off x="4606925" y="2984500"/>
            <a:ext cx="1168400" cy="1473200"/>
            <a:chOff x="4580" y="1878"/>
            <a:chExt cx="736" cy="928"/>
          </a:xfrm>
        </p:grpSpPr>
        <p:sp>
          <p:nvSpPr>
            <p:cNvPr id="59447" name="Rectangle 55"/>
            <p:cNvSpPr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9448" name="Text Box 56"/>
            <p:cNvSpPr txBox="1"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nl-NL" sz="14000">
                  <a:solidFill>
                    <a:srgbClr val="000000"/>
                  </a:solidFill>
                  <a:latin typeface="Arial Narrow" pitchFamily="34" charset="0"/>
                </a:rPr>
                <a:t>1</a:t>
              </a:r>
            </a:p>
          </p:txBody>
        </p:sp>
      </p:grpSp>
      <p:grpSp>
        <p:nvGrpSpPr>
          <p:cNvPr id="59449" name="Group 57"/>
          <p:cNvGrpSpPr>
            <a:grpSpLocks/>
          </p:cNvGrpSpPr>
          <p:nvPr/>
        </p:nvGrpSpPr>
        <p:grpSpPr bwMode="auto">
          <a:xfrm>
            <a:off x="7270750" y="2981325"/>
            <a:ext cx="1168400" cy="1473200"/>
            <a:chOff x="4580" y="1878"/>
            <a:chExt cx="736" cy="928"/>
          </a:xfrm>
        </p:grpSpPr>
        <p:sp>
          <p:nvSpPr>
            <p:cNvPr id="59450" name="Rectangle 58"/>
            <p:cNvSpPr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9451" name="Text Box 59"/>
            <p:cNvSpPr txBox="1"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nl-NL" sz="14000">
                  <a:solidFill>
                    <a:srgbClr val="000000"/>
                  </a:solidFill>
                  <a:latin typeface="Arial Narrow" pitchFamily="34" charset="0"/>
                </a:rPr>
                <a:t>8</a:t>
              </a:r>
            </a:p>
          </p:txBody>
        </p:sp>
      </p:grpSp>
      <p:grpSp>
        <p:nvGrpSpPr>
          <p:cNvPr id="59452" name="Group 60"/>
          <p:cNvGrpSpPr>
            <a:grpSpLocks/>
          </p:cNvGrpSpPr>
          <p:nvPr/>
        </p:nvGrpSpPr>
        <p:grpSpPr bwMode="auto">
          <a:xfrm>
            <a:off x="7270750" y="2981325"/>
            <a:ext cx="1168400" cy="1473200"/>
            <a:chOff x="4580" y="1878"/>
            <a:chExt cx="736" cy="928"/>
          </a:xfrm>
        </p:grpSpPr>
        <p:sp>
          <p:nvSpPr>
            <p:cNvPr id="59453" name="Rectangle 61"/>
            <p:cNvSpPr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9454" name="Text Box 62"/>
            <p:cNvSpPr txBox="1"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nl-NL" sz="14000">
                  <a:solidFill>
                    <a:srgbClr val="000000"/>
                  </a:solidFill>
                  <a:latin typeface="Arial Narrow" pitchFamily="34" charset="0"/>
                </a:rPr>
                <a:t>7</a:t>
              </a:r>
            </a:p>
          </p:txBody>
        </p:sp>
      </p:grpSp>
      <p:grpSp>
        <p:nvGrpSpPr>
          <p:cNvPr id="59455" name="Group 63"/>
          <p:cNvGrpSpPr>
            <a:grpSpLocks/>
          </p:cNvGrpSpPr>
          <p:nvPr/>
        </p:nvGrpSpPr>
        <p:grpSpPr bwMode="auto">
          <a:xfrm>
            <a:off x="7270750" y="2981325"/>
            <a:ext cx="1168400" cy="1473200"/>
            <a:chOff x="4580" y="1878"/>
            <a:chExt cx="736" cy="928"/>
          </a:xfrm>
        </p:grpSpPr>
        <p:sp>
          <p:nvSpPr>
            <p:cNvPr id="59456" name="Rectangle 64"/>
            <p:cNvSpPr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9457" name="Text Box 65"/>
            <p:cNvSpPr txBox="1"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nl-NL" sz="14000">
                  <a:solidFill>
                    <a:srgbClr val="000000"/>
                  </a:solidFill>
                  <a:latin typeface="Arial Narrow" pitchFamily="34" charset="0"/>
                </a:rPr>
                <a:t>6</a:t>
              </a:r>
            </a:p>
          </p:txBody>
        </p:sp>
      </p:grpSp>
      <p:grpSp>
        <p:nvGrpSpPr>
          <p:cNvPr id="59458" name="Group 66"/>
          <p:cNvGrpSpPr>
            <a:grpSpLocks/>
          </p:cNvGrpSpPr>
          <p:nvPr/>
        </p:nvGrpSpPr>
        <p:grpSpPr bwMode="auto">
          <a:xfrm>
            <a:off x="7270750" y="2981325"/>
            <a:ext cx="1168400" cy="1473200"/>
            <a:chOff x="4580" y="1878"/>
            <a:chExt cx="736" cy="928"/>
          </a:xfrm>
        </p:grpSpPr>
        <p:sp>
          <p:nvSpPr>
            <p:cNvPr id="59459" name="Rectangle 67"/>
            <p:cNvSpPr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9460" name="Text Box 68"/>
            <p:cNvSpPr txBox="1"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nl-NL" sz="14000">
                  <a:solidFill>
                    <a:srgbClr val="000000"/>
                  </a:solidFill>
                  <a:latin typeface="Arial Narrow" pitchFamily="34" charset="0"/>
                </a:rPr>
                <a:t>5</a:t>
              </a:r>
            </a:p>
          </p:txBody>
        </p:sp>
      </p:grpSp>
      <p:grpSp>
        <p:nvGrpSpPr>
          <p:cNvPr id="59461" name="Group 69"/>
          <p:cNvGrpSpPr>
            <a:grpSpLocks/>
          </p:cNvGrpSpPr>
          <p:nvPr/>
        </p:nvGrpSpPr>
        <p:grpSpPr bwMode="auto">
          <a:xfrm>
            <a:off x="7270750" y="2981325"/>
            <a:ext cx="1168400" cy="1473200"/>
            <a:chOff x="4580" y="1878"/>
            <a:chExt cx="736" cy="928"/>
          </a:xfrm>
        </p:grpSpPr>
        <p:sp>
          <p:nvSpPr>
            <p:cNvPr id="59462" name="Rectangle 70"/>
            <p:cNvSpPr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9463" name="Text Box 71"/>
            <p:cNvSpPr txBox="1"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nl-NL" sz="14000">
                  <a:solidFill>
                    <a:srgbClr val="000000"/>
                  </a:solidFill>
                  <a:latin typeface="Arial Narrow" pitchFamily="34" charset="0"/>
                </a:rPr>
                <a:t>4</a:t>
              </a:r>
            </a:p>
          </p:txBody>
        </p:sp>
      </p:grpSp>
      <p:grpSp>
        <p:nvGrpSpPr>
          <p:cNvPr id="59464" name="Group 72"/>
          <p:cNvGrpSpPr>
            <a:grpSpLocks/>
          </p:cNvGrpSpPr>
          <p:nvPr/>
        </p:nvGrpSpPr>
        <p:grpSpPr bwMode="auto">
          <a:xfrm>
            <a:off x="7270750" y="2981325"/>
            <a:ext cx="1168400" cy="1473200"/>
            <a:chOff x="4580" y="1878"/>
            <a:chExt cx="736" cy="928"/>
          </a:xfrm>
        </p:grpSpPr>
        <p:sp>
          <p:nvSpPr>
            <p:cNvPr id="59465" name="Rectangle 73"/>
            <p:cNvSpPr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9466" name="Text Box 74"/>
            <p:cNvSpPr txBox="1"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nl-NL" sz="14000">
                  <a:solidFill>
                    <a:srgbClr val="000000"/>
                  </a:solidFill>
                  <a:latin typeface="Arial Narrow" pitchFamily="34" charset="0"/>
                </a:rPr>
                <a:t>3</a:t>
              </a:r>
            </a:p>
          </p:txBody>
        </p:sp>
      </p:grpSp>
      <p:grpSp>
        <p:nvGrpSpPr>
          <p:cNvPr id="59467" name="Group 75"/>
          <p:cNvGrpSpPr>
            <a:grpSpLocks/>
          </p:cNvGrpSpPr>
          <p:nvPr/>
        </p:nvGrpSpPr>
        <p:grpSpPr bwMode="auto">
          <a:xfrm>
            <a:off x="7270750" y="2981325"/>
            <a:ext cx="1168400" cy="1473200"/>
            <a:chOff x="4580" y="1878"/>
            <a:chExt cx="736" cy="928"/>
          </a:xfrm>
        </p:grpSpPr>
        <p:sp>
          <p:nvSpPr>
            <p:cNvPr id="59468" name="Rectangle 76"/>
            <p:cNvSpPr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9469" name="Text Box 77"/>
            <p:cNvSpPr txBox="1"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nl-NL" sz="14000">
                  <a:solidFill>
                    <a:srgbClr val="000000"/>
                  </a:solidFill>
                  <a:latin typeface="Arial Narrow" pitchFamily="34" charset="0"/>
                </a:rPr>
                <a:t>2</a:t>
              </a:r>
            </a:p>
          </p:txBody>
        </p:sp>
      </p:grpSp>
      <p:grpSp>
        <p:nvGrpSpPr>
          <p:cNvPr id="59470" name="Group 78"/>
          <p:cNvGrpSpPr>
            <a:grpSpLocks/>
          </p:cNvGrpSpPr>
          <p:nvPr/>
        </p:nvGrpSpPr>
        <p:grpSpPr bwMode="auto">
          <a:xfrm>
            <a:off x="7270750" y="2981325"/>
            <a:ext cx="1168400" cy="1473200"/>
            <a:chOff x="4580" y="1878"/>
            <a:chExt cx="736" cy="928"/>
          </a:xfrm>
        </p:grpSpPr>
        <p:sp>
          <p:nvSpPr>
            <p:cNvPr id="59471" name="Rectangle 79"/>
            <p:cNvSpPr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9472" name="Text Box 80"/>
            <p:cNvSpPr txBox="1"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nl-NL" sz="14000">
                  <a:solidFill>
                    <a:srgbClr val="000000"/>
                  </a:solidFill>
                  <a:latin typeface="Arial Narrow" pitchFamily="34" charset="0"/>
                </a:rPr>
                <a:t>1</a:t>
              </a:r>
            </a:p>
          </p:txBody>
        </p:sp>
      </p:grpSp>
      <p:grpSp>
        <p:nvGrpSpPr>
          <p:cNvPr id="59473" name="Group 81"/>
          <p:cNvGrpSpPr>
            <a:grpSpLocks/>
          </p:cNvGrpSpPr>
          <p:nvPr/>
        </p:nvGrpSpPr>
        <p:grpSpPr bwMode="auto">
          <a:xfrm>
            <a:off x="6030913" y="2981325"/>
            <a:ext cx="1168400" cy="1473200"/>
            <a:chOff x="4580" y="1878"/>
            <a:chExt cx="736" cy="928"/>
          </a:xfrm>
        </p:grpSpPr>
        <p:sp>
          <p:nvSpPr>
            <p:cNvPr id="59474" name="Rectangle 82"/>
            <p:cNvSpPr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9475" name="Text Box 83"/>
            <p:cNvSpPr txBox="1"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nl-NL" sz="14000">
                  <a:solidFill>
                    <a:srgbClr val="000000"/>
                  </a:solidFill>
                  <a:latin typeface="Arial Narrow" pitchFamily="34" charset="0"/>
                </a:rPr>
                <a:t>5</a:t>
              </a:r>
            </a:p>
          </p:txBody>
        </p:sp>
      </p:grpSp>
      <p:grpSp>
        <p:nvGrpSpPr>
          <p:cNvPr id="59476" name="Group 84"/>
          <p:cNvGrpSpPr>
            <a:grpSpLocks/>
          </p:cNvGrpSpPr>
          <p:nvPr/>
        </p:nvGrpSpPr>
        <p:grpSpPr bwMode="auto">
          <a:xfrm>
            <a:off x="4606925" y="2984500"/>
            <a:ext cx="1168400" cy="1473200"/>
            <a:chOff x="4580" y="1878"/>
            <a:chExt cx="736" cy="928"/>
          </a:xfrm>
        </p:grpSpPr>
        <p:sp>
          <p:nvSpPr>
            <p:cNvPr id="59477" name="Rectangle 85"/>
            <p:cNvSpPr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9478" name="Text Box 86"/>
            <p:cNvSpPr txBox="1"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nl-NL" sz="14000">
                  <a:solidFill>
                    <a:srgbClr val="000000"/>
                  </a:solidFill>
                  <a:latin typeface="Arial Narrow" pitchFamily="34" charset="0"/>
                </a:rPr>
                <a:t>0</a:t>
              </a:r>
            </a:p>
          </p:txBody>
        </p:sp>
      </p:grpSp>
      <p:grpSp>
        <p:nvGrpSpPr>
          <p:cNvPr id="59479" name="Group 87"/>
          <p:cNvGrpSpPr>
            <a:grpSpLocks/>
          </p:cNvGrpSpPr>
          <p:nvPr/>
        </p:nvGrpSpPr>
        <p:grpSpPr bwMode="auto">
          <a:xfrm>
            <a:off x="3368675" y="2981325"/>
            <a:ext cx="1168400" cy="1473200"/>
            <a:chOff x="4580" y="1878"/>
            <a:chExt cx="736" cy="928"/>
          </a:xfrm>
        </p:grpSpPr>
        <p:sp>
          <p:nvSpPr>
            <p:cNvPr id="59480" name="Rectangle 88"/>
            <p:cNvSpPr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9481" name="Text Box 89"/>
            <p:cNvSpPr txBox="1"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nl-NL" sz="14000">
                  <a:solidFill>
                    <a:srgbClr val="000000"/>
                  </a:solidFill>
                  <a:latin typeface="Arial Narrow" pitchFamily="34" charset="0"/>
                </a:rPr>
                <a:t>0</a:t>
              </a:r>
            </a:p>
          </p:txBody>
        </p:sp>
      </p:grpSp>
      <p:grpSp>
        <p:nvGrpSpPr>
          <p:cNvPr id="59482" name="Group 90"/>
          <p:cNvGrpSpPr>
            <a:grpSpLocks/>
          </p:cNvGrpSpPr>
          <p:nvPr/>
        </p:nvGrpSpPr>
        <p:grpSpPr bwMode="auto">
          <a:xfrm>
            <a:off x="7270750" y="2981325"/>
            <a:ext cx="1168400" cy="1473200"/>
            <a:chOff x="4580" y="1878"/>
            <a:chExt cx="736" cy="928"/>
          </a:xfrm>
        </p:grpSpPr>
        <p:sp>
          <p:nvSpPr>
            <p:cNvPr id="59483" name="Rectangle 91"/>
            <p:cNvSpPr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9484" name="Text Box 92"/>
            <p:cNvSpPr txBox="1"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nl-NL" sz="14000">
                  <a:solidFill>
                    <a:srgbClr val="000000"/>
                  </a:solidFill>
                  <a:latin typeface="Arial Narrow" pitchFamily="34" charset="0"/>
                </a:rPr>
                <a:t>0</a:t>
              </a:r>
            </a:p>
          </p:txBody>
        </p:sp>
      </p:grpSp>
      <p:grpSp>
        <p:nvGrpSpPr>
          <p:cNvPr id="59485" name="Group 93"/>
          <p:cNvGrpSpPr>
            <a:grpSpLocks/>
          </p:cNvGrpSpPr>
          <p:nvPr/>
        </p:nvGrpSpPr>
        <p:grpSpPr bwMode="auto">
          <a:xfrm>
            <a:off x="6030913" y="2981325"/>
            <a:ext cx="1168400" cy="1473200"/>
            <a:chOff x="4580" y="1878"/>
            <a:chExt cx="736" cy="928"/>
          </a:xfrm>
        </p:grpSpPr>
        <p:sp>
          <p:nvSpPr>
            <p:cNvPr id="59486" name="Rectangle 94"/>
            <p:cNvSpPr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9487" name="Text Box 95"/>
            <p:cNvSpPr txBox="1"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nl-NL" sz="14000">
                  <a:solidFill>
                    <a:srgbClr val="000000"/>
                  </a:solidFill>
                  <a:latin typeface="Arial Narrow" pitchFamily="34" charset="0"/>
                </a:rPr>
                <a:t>4</a:t>
              </a:r>
            </a:p>
          </p:txBody>
        </p:sp>
      </p:grpSp>
      <p:grpSp>
        <p:nvGrpSpPr>
          <p:cNvPr id="59488" name="Group 96"/>
          <p:cNvGrpSpPr>
            <a:grpSpLocks/>
          </p:cNvGrpSpPr>
          <p:nvPr/>
        </p:nvGrpSpPr>
        <p:grpSpPr bwMode="auto">
          <a:xfrm>
            <a:off x="7270750" y="2981325"/>
            <a:ext cx="1168400" cy="1473200"/>
            <a:chOff x="4580" y="1878"/>
            <a:chExt cx="736" cy="928"/>
          </a:xfrm>
        </p:grpSpPr>
        <p:sp>
          <p:nvSpPr>
            <p:cNvPr id="59489" name="Rectangle 97"/>
            <p:cNvSpPr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9490" name="Text Box 98"/>
            <p:cNvSpPr txBox="1"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nl-NL" sz="14000">
                  <a:solidFill>
                    <a:srgbClr val="000000"/>
                  </a:solidFill>
                  <a:latin typeface="Arial Narrow" pitchFamily="34" charset="0"/>
                </a:rPr>
                <a:t>9</a:t>
              </a:r>
            </a:p>
          </p:txBody>
        </p:sp>
      </p:grpSp>
      <p:grpSp>
        <p:nvGrpSpPr>
          <p:cNvPr id="59491" name="Group 99"/>
          <p:cNvGrpSpPr>
            <a:grpSpLocks/>
          </p:cNvGrpSpPr>
          <p:nvPr/>
        </p:nvGrpSpPr>
        <p:grpSpPr bwMode="auto">
          <a:xfrm>
            <a:off x="7270750" y="2981325"/>
            <a:ext cx="1168400" cy="1473200"/>
            <a:chOff x="4580" y="1878"/>
            <a:chExt cx="736" cy="928"/>
          </a:xfrm>
        </p:grpSpPr>
        <p:sp>
          <p:nvSpPr>
            <p:cNvPr id="59492" name="Rectangle 100"/>
            <p:cNvSpPr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9493" name="Text Box 101"/>
            <p:cNvSpPr txBox="1"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nl-NL" sz="14000">
                  <a:solidFill>
                    <a:srgbClr val="000000"/>
                  </a:solidFill>
                  <a:latin typeface="Arial Narrow" pitchFamily="34" charset="0"/>
                </a:rPr>
                <a:t>8</a:t>
              </a:r>
            </a:p>
          </p:txBody>
        </p:sp>
      </p:grpSp>
      <p:grpSp>
        <p:nvGrpSpPr>
          <p:cNvPr id="59494" name="Group 102"/>
          <p:cNvGrpSpPr>
            <a:grpSpLocks/>
          </p:cNvGrpSpPr>
          <p:nvPr/>
        </p:nvGrpSpPr>
        <p:grpSpPr bwMode="auto">
          <a:xfrm>
            <a:off x="7270750" y="2981325"/>
            <a:ext cx="1168400" cy="1473200"/>
            <a:chOff x="4580" y="1878"/>
            <a:chExt cx="736" cy="928"/>
          </a:xfrm>
        </p:grpSpPr>
        <p:sp>
          <p:nvSpPr>
            <p:cNvPr id="59495" name="Rectangle 103"/>
            <p:cNvSpPr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9496" name="Text Box 104"/>
            <p:cNvSpPr txBox="1"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nl-NL" sz="14000">
                  <a:solidFill>
                    <a:srgbClr val="000000"/>
                  </a:solidFill>
                  <a:latin typeface="Arial Narrow" pitchFamily="34" charset="0"/>
                </a:rPr>
                <a:t>7</a:t>
              </a:r>
            </a:p>
          </p:txBody>
        </p:sp>
      </p:grpSp>
      <p:grpSp>
        <p:nvGrpSpPr>
          <p:cNvPr id="59497" name="Group 105"/>
          <p:cNvGrpSpPr>
            <a:grpSpLocks/>
          </p:cNvGrpSpPr>
          <p:nvPr/>
        </p:nvGrpSpPr>
        <p:grpSpPr bwMode="auto">
          <a:xfrm>
            <a:off x="7270750" y="2981325"/>
            <a:ext cx="1168400" cy="1473200"/>
            <a:chOff x="4580" y="1878"/>
            <a:chExt cx="736" cy="928"/>
          </a:xfrm>
        </p:grpSpPr>
        <p:sp>
          <p:nvSpPr>
            <p:cNvPr id="59498" name="Rectangle 106"/>
            <p:cNvSpPr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9499" name="Text Box 107"/>
            <p:cNvSpPr txBox="1"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nl-NL" sz="14000">
                  <a:solidFill>
                    <a:srgbClr val="000000"/>
                  </a:solidFill>
                  <a:latin typeface="Arial Narrow" pitchFamily="34" charset="0"/>
                </a:rPr>
                <a:t>6</a:t>
              </a:r>
            </a:p>
          </p:txBody>
        </p:sp>
      </p:grpSp>
      <p:grpSp>
        <p:nvGrpSpPr>
          <p:cNvPr id="59500" name="Group 108"/>
          <p:cNvGrpSpPr>
            <a:grpSpLocks/>
          </p:cNvGrpSpPr>
          <p:nvPr/>
        </p:nvGrpSpPr>
        <p:grpSpPr bwMode="auto">
          <a:xfrm>
            <a:off x="7270750" y="2981325"/>
            <a:ext cx="1168400" cy="1473200"/>
            <a:chOff x="4580" y="1878"/>
            <a:chExt cx="736" cy="928"/>
          </a:xfrm>
        </p:grpSpPr>
        <p:sp>
          <p:nvSpPr>
            <p:cNvPr id="59501" name="Rectangle 109"/>
            <p:cNvSpPr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9502" name="Text Box 110"/>
            <p:cNvSpPr txBox="1"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nl-NL" sz="14000">
                  <a:solidFill>
                    <a:srgbClr val="000000"/>
                  </a:solidFill>
                  <a:latin typeface="Arial Narrow" pitchFamily="34" charset="0"/>
                </a:rPr>
                <a:t>5</a:t>
              </a:r>
            </a:p>
          </p:txBody>
        </p:sp>
      </p:grpSp>
      <p:grpSp>
        <p:nvGrpSpPr>
          <p:cNvPr id="59503" name="Group 111"/>
          <p:cNvGrpSpPr>
            <a:grpSpLocks/>
          </p:cNvGrpSpPr>
          <p:nvPr/>
        </p:nvGrpSpPr>
        <p:grpSpPr bwMode="auto">
          <a:xfrm>
            <a:off x="7270750" y="2981325"/>
            <a:ext cx="1168400" cy="1473200"/>
            <a:chOff x="4580" y="1878"/>
            <a:chExt cx="736" cy="928"/>
          </a:xfrm>
        </p:grpSpPr>
        <p:sp>
          <p:nvSpPr>
            <p:cNvPr id="59504" name="Rectangle 112"/>
            <p:cNvSpPr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9505" name="Text Box 113"/>
            <p:cNvSpPr txBox="1"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nl-NL" sz="14000">
                  <a:solidFill>
                    <a:srgbClr val="000000"/>
                  </a:solidFill>
                  <a:latin typeface="Arial Narrow" pitchFamily="34" charset="0"/>
                </a:rPr>
                <a:t>4</a:t>
              </a:r>
            </a:p>
          </p:txBody>
        </p:sp>
      </p:grpSp>
      <p:grpSp>
        <p:nvGrpSpPr>
          <p:cNvPr id="59506" name="Group 114"/>
          <p:cNvGrpSpPr>
            <a:grpSpLocks/>
          </p:cNvGrpSpPr>
          <p:nvPr/>
        </p:nvGrpSpPr>
        <p:grpSpPr bwMode="auto">
          <a:xfrm>
            <a:off x="7270750" y="2981325"/>
            <a:ext cx="1168400" cy="1473200"/>
            <a:chOff x="4580" y="1878"/>
            <a:chExt cx="736" cy="928"/>
          </a:xfrm>
        </p:grpSpPr>
        <p:sp>
          <p:nvSpPr>
            <p:cNvPr id="59507" name="Rectangle 115"/>
            <p:cNvSpPr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9508" name="Text Box 116"/>
            <p:cNvSpPr txBox="1"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nl-NL" sz="14000">
                  <a:solidFill>
                    <a:srgbClr val="000000"/>
                  </a:solidFill>
                  <a:latin typeface="Arial Narrow" pitchFamily="34" charset="0"/>
                </a:rPr>
                <a:t>3</a:t>
              </a:r>
            </a:p>
          </p:txBody>
        </p:sp>
      </p:grpSp>
      <p:grpSp>
        <p:nvGrpSpPr>
          <p:cNvPr id="59509" name="Group 117"/>
          <p:cNvGrpSpPr>
            <a:grpSpLocks/>
          </p:cNvGrpSpPr>
          <p:nvPr/>
        </p:nvGrpSpPr>
        <p:grpSpPr bwMode="auto">
          <a:xfrm>
            <a:off x="7270750" y="2981325"/>
            <a:ext cx="1168400" cy="1473200"/>
            <a:chOff x="4580" y="1878"/>
            <a:chExt cx="736" cy="928"/>
          </a:xfrm>
        </p:grpSpPr>
        <p:sp>
          <p:nvSpPr>
            <p:cNvPr id="59510" name="Rectangle 118"/>
            <p:cNvSpPr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9511" name="Text Box 119"/>
            <p:cNvSpPr txBox="1"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nl-NL" sz="14000">
                  <a:solidFill>
                    <a:srgbClr val="000000"/>
                  </a:solidFill>
                  <a:latin typeface="Arial Narrow" pitchFamily="34" charset="0"/>
                </a:rPr>
                <a:t>2</a:t>
              </a:r>
            </a:p>
          </p:txBody>
        </p:sp>
      </p:grpSp>
      <p:grpSp>
        <p:nvGrpSpPr>
          <p:cNvPr id="59512" name="Group 120"/>
          <p:cNvGrpSpPr>
            <a:grpSpLocks/>
          </p:cNvGrpSpPr>
          <p:nvPr/>
        </p:nvGrpSpPr>
        <p:grpSpPr bwMode="auto">
          <a:xfrm>
            <a:off x="7270750" y="2981325"/>
            <a:ext cx="1168400" cy="1473200"/>
            <a:chOff x="4580" y="1878"/>
            <a:chExt cx="736" cy="928"/>
          </a:xfrm>
        </p:grpSpPr>
        <p:sp>
          <p:nvSpPr>
            <p:cNvPr id="59513" name="Rectangle 121"/>
            <p:cNvSpPr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9514" name="Text Box 122"/>
            <p:cNvSpPr txBox="1"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nl-NL" sz="14000">
                  <a:solidFill>
                    <a:srgbClr val="000000"/>
                  </a:solidFill>
                  <a:latin typeface="Arial Narrow" pitchFamily="34" charset="0"/>
                </a:rPr>
                <a:t>1</a:t>
              </a:r>
            </a:p>
          </p:txBody>
        </p:sp>
      </p:grpSp>
      <p:grpSp>
        <p:nvGrpSpPr>
          <p:cNvPr id="59515" name="Group 123"/>
          <p:cNvGrpSpPr>
            <a:grpSpLocks/>
          </p:cNvGrpSpPr>
          <p:nvPr/>
        </p:nvGrpSpPr>
        <p:grpSpPr bwMode="auto">
          <a:xfrm>
            <a:off x="7270750" y="2981325"/>
            <a:ext cx="1168400" cy="1473200"/>
            <a:chOff x="4580" y="1878"/>
            <a:chExt cx="736" cy="928"/>
          </a:xfrm>
        </p:grpSpPr>
        <p:sp>
          <p:nvSpPr>
            <p:cNvPr id="59516" name="Rectangle 124"/>
            <p:cNvSpPr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9517" name="Text Box 125"/>
            <p:cNvSpPr txBox="1"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nl-NL" sz="14000">
                  <a:solidFill>
                    <a:srgbClr val="000000"/>
                  </a:solidFill>
                  <a:latin typeface="Arial Narrow" pitchFamily="34" charset="0"/>
                </a:rPr>
                <a:t>0</a:t>
              </a:r>
            </a:p>
          </p:txBody>
        </p:sp>
      </p:grpSp>
      <p:grpSp>
        <p:nvGrpSpPr>
          <p:cNvPr id="59518" name="Group 126"/>
          <p:cNvGrpSpPr>
            <a:grpSpLocks/>
          </p:cNvGrpSpPr>
          <p:nvPr/>
        </p:nvGrpSpPr>
        <p:grpSpPr bwMode="auto">
          <a:xfrm>
            <a:off x="6030913" y="2981325"/>
            <a:ext cx="1168400" cy="1473200"/>
            <a:chOff x="4580" y="1878"/>
            <a:chExt cx="736" cy="928"/>
          </a:xfrm>
        </p:grpSpPr>
        <p:sp>
          <p:nvSpPr>
            <p:cNvPr id="59519" name="Rectangle 127"/>
            <p:cNvSpPr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9520" name="Text Box 128"/>
            <p:cNvSpPr txBox="1"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nl-NL" sz="14000">
                  <a:solidFill>
                    <a:srgbClr val="000000"/>
                  </a:solidFill>
                  <a:latin typeface="Arial Narrow" pitchFamily="34" charset="0"/>
                </a:rPr>
                <a:t>3</a:t>
              </a:r>
            </a:p>
          </p:txBody>
        </p:sp>
      </p:grpSp>
      <p:grpSp>
        <p:nvGrpSpPr>
          <p:cNvPr id="59521" name="Group 129"/>
          <p:cNvGrpSpPr>
            <a:grpSpLocks/>
          </p:cNvGrpSpPr>
          <p:nvPr/>
        </p:nvGrpSpPr>
        <p:grpSpPr bwMode="auto">
          <a:xfrm>
            <a:off x="7270750" y="2981325"/>
            <a:ext cx="1168400" cy="1473200"/>
            <a:chOff x="4580" y="1878"/>
            <a:chExt cx="736" cy="928"/>
          </a:xfrm>
        </p:grpSpPr>
        <p:sp>
          <p:nvSpPr>
            <p:cNvPr id="59522" name="Rectangle 130"/>
            <p:cNvSpPr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9523" name="Text Box 131"/>
            <p:cNvSpPr txBox="1"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nl-NL" sz="14000">
                  <a:solidFill>
                    <a:srgbClr val="000000"/>
                  </a:solidFill>
                  <a:latin typeface="Arial Narrow" pitchFamily="34" charset="0"/>
                </a:rPr>
                <a:t>9</a:t>
              </a:r>
            </a:p>
          </p:txBody>
        </p:sp>
      </p:grpSp>
      <p:grpSp>
        <p:nvGrpSpPr>
          <p:cNvPr id="59524" name="Group 132"/>
          <p:cNvGrpSpPr>
            <a:grpSpLocks/>
          </p:cNvGrpSpPr>
          <p:nvPr/>
        </p:nvGrpSpPr>
        <p:grpSpPr bwMode="auto">
          <a:xfrm>
            <a:off x="7270750" y="2981325"/>
            <a:ext cx="1168400" cy="1473200"/>
            <a:chOff x="4580" y="1878"/>
            <a:chExt cx="736" cy="928"/>
          </a:xfrm>
        </p:grpSpPr>
        <p:sp>
          <p:nvSpPr>
            <p:cNvPr id="59525" name="Rectangle 133"/>
            <p:cNvSpPr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9526" name="Text Box 134"/>
            <p:cNvSpPr txBox="1"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nl-NL" sz="14000">
                  <a:solidFill>
                    <a:srgbClr val="000000"/>
                  </a:solidFill>
                  <a:latin typeface="Arial Narrow" pitchFamily="34" charset="0"/>
                </a:rPr>
                <a:t>8</a:t>
              </a:r>
            </a:p>
          </p:txBody>
        </p:sp>
      </p:grpSp>
      <p:grpSp>
        <p:nvGrpSpPr>
          <p:cNvPr id="59527" name="Group 135"/>
          <p:cNvGrpSpPr>
            <a:grpSpLocks/>
          </p:cNvGrpSpPr>
          <p:nvPr/>
        </p:nvGrpSpPr>
        <p:grpSpPr bwMode="auto">
          <a:xfrm>
            <a:off x="7270750" y="2981325"/>
            <a:ext cx="1168400" cy="1473200"/>
            <a:chOff x="4580" y="1878"/>
            <a:chExt cx="736" cy="928"/>
          </a:xfrm>
        </p:grpSpPr>
        <p:sp>
          <p:nvSpPr>
            <p:cNvPr id="59528" name="Rectangle 136"/>
            <p:cNvSpPr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9529" name="Text Box 137"/>
            <p:cNvSpPr txBox="1"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nl-NL" sz="14000">
                  <a:solidFill>
                    <a:srgbClr val="000000"/>
                  </a:solidFill>
                  <a:latin typeface="Arial Narrow" pitchFamily="34" charset="0"/>
                </a:rPr>
                <a:t>7</a:t>
              </a:r>
            </a:p>
          </p:txBody>
        </p:sp>
      </p:grpSp>
      <p:grpSp>
        <p:nvGrpSpPr>
          <p:cNvPr id="59530" name="Group 138"/>
          <p:cNvGrpSpPr>
            <a:grpSpLocks/>
          </p:cNvGrpSpPr>
          <p:nvPr/>
        </p:nvGrpSpPr>
        <p:grpSpPr bwMode="auto">
          <a:xfrm>
            <a:off x="7270750" y="2981325"/>
            <a:ext cx="1168400" cy="1473200"/>
            <a:chOff x="4580" y="1878"/>
            <a:chExt cx="736" cy="928"/>
          </a:xfrm>
        </p:grpSpPr>
        <p:sp>
          <p:nvSpPr>
            <p:cNvPr id="59531" name="Rectangle 139"/>
            <p:cNvSpPr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9532" name="Text Box 140"/>
            <p:cNvSpPr txBox="1"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nl-NL" sz="14000">
                  <a:solidFill>
                    <a:srgbClr val="000000"/>
                  </a:solidFill>
                  <a:latin typeface="Arial Narrow" pitchFamily="34" charset="0"/>
                </a:rPr>
                <a:t>6</a:t>
              </a:r>
            </a:p>
          </p:txBody>
        </p:sp>
      </p:grpSp>
      <p:grpSp>
        <p:nvGrpSpPr>
          <p:cNvPr id="59533" name="Group 141"/>
          <p:cNvGrpSpPr>
            <a:grpSpLocks/>
          </p:cNvGrpSpPr>
          <p:nvPr/>
        </p:nvGrpSpPr>
        <p:grpSpPr bwMode="auto">
          <a:xfrm>
            <a:off x="7270750" y="2981325"/>
            <a:ext cx="1168400" cy="1473200"/>
            <a:chOff x="4580" y="1878"/>
            <a:chExt cx="736" cy="928"/>
          </a:xfrm>
        </p:grpSpPr>
        <p:sp>
          <p:nvSpPr>
            <p:cNvPr id="59534" name="Rectangle 142"/>
            <p:cNvSpPr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9535" name="Text Box 143"/>
            <p:cNvSpPr txBox="1"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nl-NL" sz="14000">
                  <a:solidFill>
                    <a:srgbClr val="000000"/>
                  </a:solidFill>
                  <a:latin typeface="Arial Narrow" pitchFamily="34" charset="0"/>
                </a:rPr>
                <a:t>5</a:t>
              </a:r>
            </a:p>
          </p:txBody>
        </p:sp>
      </p:grpSp>
      <p:grpSp>
        <p:nvGrpSpPr>
          <p:cNvPr id="59536" name="Group 144"/>
          <p:cNvGrpSpPr>
            <a:grpSpLocks/>
          </p:cNvGrpSpPr>
          <p:nvPr/>
        </p:nvGrpSpPr>
        <p:grpSpPr bwMode="auto">
          <a:xfrm>
            <a:off x="7270750" y="2981325"/>
            <a:ext cx="1168400" cy="1473200"/>
            <a:chOff x="4580" y="1878"/>
            <a:chExt cx="736" cy="928"/>
          </a:xfrm>
        </p:grpSpPr>
        <p:sp>
          <p:nvSpPr>
            <p:cNvPr id="59537" name="Rectangle 145"/>
            <p:cNvSpPr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9538" name="Text Box 146"/>
            <p:cNvSpPr txBox="1"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nl-NL" sz="14000">
                  <a:solidFill>
                    <a:srgbClr val="000000"/>
                  </a:solidFill>
                  <a:latin typeface="Arial Narrow" pitchFamily="34" charset="0"/>
                </a:rPr>
                <a:t>4</a:t>
              </a:r>
            </a:p>
          </p:txBody>
        </p:sp>
      </p:grpSp>
      <p:grpSp>
        <p:nvGrpSpPr>
          <p:cNvPr id="59539" name="Group 147"/>
          <p:cNvGrpSpPr>
            <a:grpSpLocks/>
          </p:cNvGrpSpPr>
          <p:nvPr/>
        </p:nvGrpSpPr>
        <p:grpSpPr bwMode="auto">
          <a:xfrm>
            <a:off x="7270750" y="2981325"/>
            <a:ext cx="1168400" cy="1473200"/>
            <a:chOff x="4580" y="1878"/>
            <a:chExt cx="736" cy="928"/>
          </a:xfrm>
        </p:grpSpPr>
        <p:sp>
          <p:nvSpPr>
            <p:cNvPr id="59540" name="Rectangle 148"/>
            <p:cNvSpPr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9541" name="Text Box 149"/>
            <p:cNvSpPr txBox="1"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nl-NL" sz="14000">
                  <a:solidFill>
                    <a:srgbClr val="000000"/>
                  </a:solidFill>
                  <a:latin typeface="Arial Narrow" pitchFamily="34" charset="0"/>
                </a:rPr>
                <a:t>3</a:t>
              </a:r>
            </a:p>
          </p:txBody>
        </p:sp>
      </p:grpSp>
      <p:grpSp>
        <p:nvGrpSpPr>
          <p:cNvPr id="59542" name="Group 150"/>
          <p:cNvGrpSpPr>
            <a:grpSpLocks/>
          </p:cNvGrpSpPr>
          <p:nvPr/>
        </p:nvGrpSpPr>
        <p:grpSpPr bwMode="auto">
          <a:xfrm>
            <a:off x="7270750" y="2981325"/>
            <a:ext cx="1168400" cy="1473200"/>
            <a:chOff x="4580" y="1878"/>
            <a:chExt cx="736" cy="928"/>
          </a:xfrm>
        </p:grpSpPr>
        <p:sp>
          <p:nvSpPr>
            <p:cNvPr id="59543" name="Rectangle 151"/>
            <p:cNvSpPr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9544" name="Text Box 152"/>
            <p:cNvSpPr txBox="1"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nl-NL" sz="14000">
                  <a:solidFill>
                    <a:srgbClr val="000000"/>
                  </a:solidFill>
                  <a:latin typeface="Arial Narrow" pitchFamily="34" charset="0"/>
                </a:rPr>
                <a:t>2</a:t>
              </a:r>
            </a:p>
          </p:txBody>
        </p:sp>
      </p:grpSp>
      <p:grpSp>
        <p:nvGrpSpPr>
          <p:cNvPr id="59545" name="Group 153"/>
          <p:cNvGrpSpPr>
            <a:grpSpLocks/>
          </p:cNvGrpSpPr>
          <p:nvPr/>
        </p:nvGrpSpPr>
        <p:grpSpPr bwMode="auto">
          <a:xfrm>
            <a:off x="7270750" y="2981325"/>
            <a:ext cx="1168400" cy="1473200"/>
            <a:chOff x="4580" y="1878"/>
            <a:chExt cx="736" cy="928"/>
          </a:xfrm>
        </p:grpSpPr>
        <p:sp>
          <p:nvSpPr>
            <p:cNvPr id="59546" name="Rectangle 154"/>
            <p:cNvSpPr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9547" name="Text Box 155"/>
            <p:cNvSpPr txBox="1"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nl-NL" sz="14000">
                  <a:solidFill>
                    <a:srgbClr val="000000"/>
                  </a:solidFill>
                  <a:latin typeface="Arial Narrow" pitchFamily="34" charset="0"/>
                </a:rPr>
                <a:t>1</a:t>
              </a:r>
            </a:p>
          </p:txBody>
        </p:sp>
      </p:grpSp>
      <p:grpSp>
        <p:nvGrpSpPr>
          <p:cNvPr id="59548" name="Group 156"/>
          <p:cNvGrpSpPr>
            <a:grpSpLocks/>
          </p:cNvGrpSpPr>
          <p:nvPr/>
        </p:nvGrpSpPr>
        <p:grpSpPr bwMode="auto">
          <a:xfrm>
            <a:off x="7270750" y="2981325"/>
            <a:ext cx="1168400" cy="1473200"/>
            <a:chOff x="4580" y="1878"/>
            <a:chExt cx="736" cy="928"/>
          </a:xfrm>
        </p:grpSpPr>
        <p:sp>
          <p:nvSpPr>
            <p:cNvPr id="59549" name="Rectangle 157"/>
            <p:cNvSpPr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9550" name="Text Box 158"/>
            <p:cNvSpPr txBox="1"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nl-NL" sz="14000">
                  <a:solidFill>
                    <a:srgbClr val="000000"/>
                  </a:solidFill>
                  <a:latin typeface="Arial Narrow" pitchFamily="34" charset="0"/>
                </a:rPr>
                <a:t>0</a:t>
              </a:r>
            </a:p>
          </p:txBody>
        </p:sp>
      </p:grpSp>
      <p:grpSp>
        <p:nvGrpSpPr>
          <p:cNvPr id="59551" name="Group 159"/>
          <p:cNvGrpSpPr>
            <a:grpSpLocks/>
          </p:cNvGrpSpPr>
          <p:nvPr/>
        </p:nvGrpSpPr>
        <p:grpSpPr bwMode="auto">
          <a:xfrm>
            <a:off x="7270750" y="2981325"/>
            <a:ext cx="1168400" cy="1473200"/>
            <a:chOff x="4580" y="1878"/>
            <a:chExt cx="736" cy="928"/>
          </a:xfrm>
        </p:grpSpPr>
        <p:sp>
          <p:nvSpPr>
            <p:cNvPr id="59552" name="Rectangle 160"/>
            <p:cNvSpPr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9553" name="Text Box 161"/>
            <p:cNvSpPr txBox="1"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nl-NL" sz="14000">
                  <a:solidFill>
                    <a:srgbClr val="000000"/>
                  </a:solidFill>
                  <a:latin typeface="Arial Narrow" pitchFamily="34" charset="0"/>
                </a:rPr>
                <a:t>9</a:t>
              </a:r>
            </a:p>
          </p:txBody>
        </p:sp>
      </p:grpSp>
      <p:grpSp>
        <p:nvGrpSpPr>
          <p:cNvPr id="59554" name="Group 162"/>
          <p:cNvGrpSpPr>
            <a:grpSpLocks/>
          </p:cNvGrpSpPr>
          <p:nvPr/>
        </p:nvGrpSpPr>
        <p:grpSpPr bwMode="auto">
          <a:xfrm>
            <a:off x="7270750" y="2981325"/>
            <a:ext cx="1168400" cy="1473200"/>
            <a:chOff x="4580" y="1878"/>
            <a:chExt cx="736" cy="928"/>
          </a:xfrm>
        </p:grpSpPr>
        <p:sp>
          <p:nvSpPr>
            <p:cNvPr id="59555" name="Rectangle 163"/>
            <p:cNvSpPr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9556" name="Text Box 164"/>
            <p:cNvSpPr txBox="1"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nl-NL" sz="14000">
                  <a:solidFill>
                    <a:srgbClr val="000000"/>
                  </a:solidFill>
                  <a:latin typeface="Arial Narrow" pitchFamily="34" charset="0"/>
                </a:rPr>
                <a:t>8</a:t>
              </a:r>
            </a:p>
          </p:txBody>
        </p:sp>
      </p:grpSp>
      <p:grpSp>
        <p:nvGrpSpPr>
          <p:cNvPr id="59557" name="Group 165"/>
          <p:cNvGrpSpPr>
            <a:grpSpLocks/>
          </p:cNvGrpSpPr>
          <p:nvPr/>
        </p:nvGrpSpPr>
        <p:grpSpPr bwMode="auto">
          <a:xfrm>
            <a:off x="7270750" y="2981325"/>
            <a:ext cx="1168400" cy="1473200"/>
            <a:chOff x="4580" y="1878"/>
            <a:chExt cx="736" cy="928"/>
          </a:xfrm>
        </p:grpSpPr>
        <p:sp>
          <p:nvSpPr>
            <p:cNvPr id="59558" name="Rectangle 166"/>
            <p:cNvSpPr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9559" name="Text Box 167"/>
            <p:cNvSpPr txBox="1"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nl-NL" sz="14000">
                  <a:solidFill>
                    <a:srgbClr val="000000"/>
                  </a:solidFill>
                  <a:latin typeface="Arial Narrow" pitchFamily="34" charset="0"/>
                </a:rPr>
                <a:t>7</a:t>
              </a:r>
            </a:p>
          </p:txBody>
        </p:sp>
      </p:grpSp>
      <p:grpSp>
        <p:nvGrpSpPr>
          <p:cNvPr id="59560" name="Group 168"/>
          <p:cNvGrpSpPr>
            <a:grpSpLocks/>
          </p:cNvGrpSpPr>
          <p:nvPr/>
        </p:nvGrpSpPr>
        <p:grpSpPr bwMode="auto">
          <a:xfrm>
            <a:off x="7270750" y="2981325"/>
            <a:ext cx="1168400" cy="1473200"/>
            <a:chOff x="4580" y="1878"/>
            <a:chExt cx="736" cy="928"/>
          </a:xfrm>
        </p:grpSpPr>
        <p:sp>
          <p:nvSpPr>
            <p:cNvPr id="59561" name="Rectangle 169"/>
            <p:cNvSpPr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9562" name="Text Box 170"/>
            <p:cNvSpPr txBox="1"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nl-NL" sz="14000">
                  <a:solidFill>
                    <a:srgbClr val="000000"/>
                  </a:solidFill>
                  <a:latin typeface="Arial Narrow" pitchFamily="34" charset="0"/>
                </a:rPr>
                <a:t>6</a:t>
              </a:r>
            </a:p>
          </p:txBody>
        </p:sp>
      </p:grpSp>
      <p:grpSp>
        <p:nvGrpSpPr>
          <p:cNvPr id="59563" name="Group 171"/>
          <p:cNvGrpSpPr>
            <a:grpSpLocks/>
          </p:cNvGrpSpPr>
          <p:nvPr/>
        </p:nvGrpSpPr>
        <p:grpSpPr bwMode="auto">
          <a:xfrm>
            <a:off x="7270750" y="2981325"/>
            <a:ext cx="1168400" cy="1473200"/>
            <a:chOff x="4580" y="1878"/>
            <a:chExt cx="736" cy="928"/>
          </a:xfrm>
        </p:grpSpPr>
        <p:sp>
          <p:nvSpPr>
            <p:cNvPr id="59564" name="Rectangle 172"/>
            <p:cNvSpPr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9565" name="Text Box 173"/>
            <p:cNvSpPr txBox="1"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nl-NL" sz="14000">
                  <a:solidFill>
                    <a:srgbClr val="000000"/>
                  </a:solidFill>
                  <a:latin typeface="Arial Narrow" pitchFamily="34" charset="0"/>
                </a:rPr>
                <a:t>5</a:t>
              </a:r>
            </a:p>
          </p:txBody>
        </p:sp>
      </p:grpSp>
      <p:grpSp>
        <p:nvGrpSpPr>
          <p:cNvPr id="59566" name="Group 174"/>
          <p:cNvGrpSpPr>
            <a:grpSpLocks/>
          </p:cNvGrpSpPr>
          <p:nvPr/>
        </p:nvGrpSpPr>
        <p:grpSpPr bwMode="auto">
          <a:xfrm>
            <a:off x="7270750" y="2981325"/>
            <a:ext cx="1168400" cy="1473200"/>
            <a:chOff x="4580" y="1878"/>
            <a:chExt cx="736" cy="928"/>
          </a:xfrm>
        </p:grpSpPr>
        <p:sp>
          <p:nvSpPr>
            <p:cNvPr id="59567" name="Rectangle 175"/>
            <p:cNvSpPr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9568" name="Text Box 176"/>
            <p:cNvSpPr txBox="1"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nl-NL" sz="14000">
                  <a:solidFill>
                    <a:srgbClr val="000000"/>
                  </a:solidFill>
                  <a:latin typeface="Arial Narrow" pitchFamily="34" charset="0"/>
                </a:rPr>
                <a:t>4</a:t>
              </a:r>
            </a:p>
          </p:txBody>
        </p:sp>
      </p:grpSp>
      <p:grpSp>
        <p:nvGrpSpPr>
          <p:cNvPr id="59569" name="Group 177"/>
          <p:cNvGrpSpPr>
            <a:grpSpLocks/>
          </p:cNvGrpSpPr>
          <p:nvPr/>
        </p:nvGrpSpPr>
        <p:grpSpPr bwMode="auto">
          <a:xfrm>
            <a:off x="7270750" y="2981325"/>
            <a:ext cx="1168400" cy="1473200"/>
            <a:chOff x="4580" y="1878"/>
            <a:chExt cx="736" cy="928"/>
          </a:xfrm>
        </p:grpSpPr>
        <p:sp>
          <p:nvSpPr>
            <p:cNvPr id="59570" name="Rectangle 178"/>
            <p:cNvSpPr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9571" name="Text Box 179"/>
            <p:cNvSpPr txBox="1"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nl-NL" sz="14000">
                  <a:solidFill>
                    <a:srgbClr val="000000"/>
                  </a:solidFill>
                  <a:latin typeface="Arial Narrow" pitchFamily="34" charset="0"/>
                </a:rPr>
                <a:t>3</a:t>
              </a:r>
            </a:p>
          </p:txBody>
        </p:sp>
      </p:grpSp>
      <p:grpSp>
        <p:nvGrpSpPr>
          <p:cNvPr id="59572" name="Group 180"/>
          <p:cNvGrpSpPr>
            <a:grpSpLocks/>
          </p:cNvGrpSpPr>
          <p:nvPr/>
        </p:nvGrpSpPr>
        <p:grpSpPr bwMode="auto">
          <a:xfrm>
            <a:off x="7270750" y="2981325"/>
            <a:ext cx="1168400" cy="1473200"/>
            <a:chOff x="4580" y="1878"/>
            <a:chExt cx="736" cy="928"/>
          </a:xfrm>
        </p:grpSpPr>
        <p:sp>
          <p:nvSpPr>
            <p:cNvPr id="59573" name="Rectangle 181"/>
            <p:cNvSpPr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9574" name="Text Box 182"/>
            <p:cNvSpPr txBox="1"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nl-NL" sz="14000">
                  <a:solidFill>
                    <a:srgbClr val="000000"/>
                  </a:solidFill>
                  <a:latin typeface="Arial Narrow" pitchFamily="34" charset="0"/>
                </a:rPr>
                <a:t>2</a:t>
              </a:r>
            </a:p>
          </p:txBody>
        </p:sp>
      </p:grpSp>
      <p:grpSp>
        <p:nvGrpSpPr>
          <p:cNvPr id="59575" name="Group 183"/>
          <p:cNvGrpSpPr>
            <a:grpSpLocks/>
          </p:cNvGrpSpPr>
          <p:nvPr/>
        </p:nvGrpSpPr>
        <p:grpSpPr bwMode="auto">
          <a:xfrm>
            <a:off x="7270750" y="2981325"/>
            <a:ext cx="1168400" cy="1473200"/>
            <a:chOff x="4580" y="1878"/>
            <a:chExt cx="736" cy="928"/>
          </a:xfrm>
        </p:grpSpPr>
        <p:sp>
          <p:nvSpPr>
            <p:cNvPr id="59576" name="Rectangle 184"/>
            <p:cNvSpPr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9577" name="Text Box 185"/>
            <p:cNvSpPr txBox="1"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nl-NL" sz="14000">
                  <a:solidFill>
                    <a:srgbClr val="000000"/>
                  </a:solidFill>
                  <a:latin typeface="Arial Narrow" pitchFamily="34" charset="0"/>
                </a:rPr>
                <a:t>1</a:t>
              </a:r>
            </a:p>
          </p:txBody>
        </p:sp>
      </p:grpSp>
      <p:grpSp>
        <p:nvGrpSpPr>
          <p:cNvPr id="59578" name="Group 186"/>
          <p:cNvGrpSpPr>
            <a:grpSpLocks/>
          </p:cNvGrpSpPr>
          <p:nvPr/>
        </p:nvGrpSpPr>
        <p:grpSpPr bwMode="auto">
          <a:xfrm>
            <a:off x="7270750" y="2981325"/>
            <a:ext cx="1168400" cy="1473200"/>
            <a:chOff x="4580" y="1878"/>
            <a:chExt cx="736" cy="928"/>
          </a:xfrm>
        </p:grpSpPr>
        <p:sp>
          <p:nvSpPr>
            <p:cNvPr id="59579" name="Rectangle 187"/>
            <p:cNvSpPr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9580" name="Text Box 188"/>
            <p:cNvSpPr txBox="1"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nl-NL" sz="14000">
                  <a:solidFill>
                    <a:srgbClr val="000000"/>
                  </a:solidFill>
                  <a:latin typeface="Arial Narrow" pitchFamily="34" charset="0"/>
                </a:rPr>
                <a:t>0</a:t>
              </a:r>
            </a:p>
          </p:txBody>
        </p:sp>
      </p:grpSp>
      <p:grpSp>
        <p:nvGrpSpPr>
          <p:cNvPr id="59581" name="Group 189"/>
          <p:cNvGrpSpPr>
            <a:grpSpLocks/>
          </p:cNvGrpSpPr>
          <p:nvPr/>
        </p:nvGrpSpPr>
        <p:grpSpPr bwMode="auto">
          <a:xfrm>
            <a:off x="6030913" y="2981325"/>
            <a:ext cx="1168400" cy="1473200"/>
            <a:chOff x="4580" y="1878"/>
            <a:chExt cx="736" cy="928"/>
          </a:xfrm>
        </p:grpSpPr>
        <p:sp>
          <p:nvSpPr>
            <p:cNvPr id="59582" name="Rectangle 190"/>
            <p:cNvSpPr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9583" name="Text Box 191"/>
            <p:cNvSpPr txBox="1"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nl-NL" sz="14000">
                  <a:solidFill>
                    <a:srgbClr val="000000"/>
                  </a:solidFill>
                  <a:latin typeface="Arial Narrow" pitchFamily="34" charset="0"/>
                </a:rPr>
                <a:t>2</a:t>
              </a:r>
            </a:p>
          </p:txBody>
        </p:sp>
      </p:grpSp>
      <p:grpSp>
        <p:nvGrpSpPr>
          <p:cNvPr id="59584" name="Group 192"/>
          <p:cNvGrpSpPr>
            <a:grpSpLocks/>
          </p:cNvGrpSpPr>
          <p:nvPr/>
        </p:nvGrpSpPr>
        <p:grpSpPr bwMode="auto">
          <a:xfrm>
            <a:off x="6030913" y="2981325"/>
            <a:ext cx="1168400" cy="1473200"/>
            <a:chOff x="4580" y="1878"/>
            <a:chExt cx="736" cy="928"/>
          </a:xfrm>
        </p:grpSpPr>
        <p:sp>
          <p:nvSpPr>
            <p:cNvPr id="59585" name="Rectangle 193"/>
            <p:cNvSpPr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9586" name="Text Box 194"/>
            <p:cNvSpPr txBox="1"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nl-NL" sz="14000">
                  <a:solidFill>
                    <a:srgbClr val="000000"/>
                  </a:solidFill>
                  <a:latin typeface="Arial Narrow" pitchFamily="34" charset="0"/>
                </a:rPr>
                <a:t>1</a:t>
              </a:r>
            </a:p>
          </p:txBody>
        </p:sp>
      </p:grpSp>
      <p:grpSp>
        <p:nvGrpSpPr>
          <p:cNvPr id="59587" name="Group 195"/>
          <p:cNvGrpSpPr>
            <a:grpSpLocks/>
          </p:cNvGrpSpPr>
          <p:nvPr/>
        </p:nvGrpSpPr>
        <p:grpSpPr bwMode="auto">
          <a:xfrm>
            <a:off x="7270750" y="2981325"/>
            <a:ext cx="1168400" cy="1473200"/>
            <a:chOff x="4580" y="1878"/>
            <a:chExt cx="736" cy="928"/>
          </a:xfrm>
        </p:grpSpPr>
        <p:sp>
          <p:nvSpPr>
            <p:cNvPr id="59588" name="Rectangle 196"/>
            <p:cNvSpPr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9589" name="Text Box 197"/>
            <p:cNvSpPr txBox="1"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nl-NL" sz="14000">
                  <a:solidFill>
                    <a:srgbClr val="000000"/>
                  </a:solidFill>
                  <a:latin typeface="Arial Narrow" pitchFamily="34" charset="0"/>
                </a:rPr>
                <a:t>9</a:t>
              </a:r>
            </a:p>
          </p:txBody>
        </p:sp>
      </p:grpSp>
      <p:grpSp>
        <p:nvGrpSpPr>
          <p:cNvPr id="59590" name="Group 198"/>
          <p:cNvGrpSpPr>
            <a:grpSpLocks/>
          </p:cNvGrpSpPr>
          <p:nvPr/>
        </p:nvGrpSpPr>
        <p:grpSpPr bwMode="auto">
          <a:xfrm>
            <a:off x="7270750" y="2981325"/>
            <a:ext cx="1168400" cy="1473200"/>
            <a:chOff x="4580" y="1878"/>
            <a:chExt cx="736" cy="928"/>
          </a:xfrm>
        </p:grpSpPr>
        <p:sp>
          <p:nvSpPr>
            <p:cNvPr id="59591" name="Rectangle 199"/>
            <p:cNvSpPr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9592" name="Text Box 200"/>
            <p:cNvSpPr txBox="1"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nl-NL" sz="14000">
                  <a:solidFill>
                    <a:srgbClr val="000000"/>
                  </a:solidFill>
                  <a:latin typeface="Arial Narrow" pitchFamily="34" charset="0"/>
                </a:rPr>
                <a:t>8</a:t>
              </a:r>
            </a:p>
          </p:txBody>
        </p:sp>
      </p:grpSp>
      <p:grpSp>
        <p:nvGrpSpPr>
          <p:cNvPr id="59593" name="Group 201"/>
          <p:cNvGrpSpPr>
            <a:grpSpLocks/>
          </p:cNvGrpSpPr>
          <p:nvPr/>
        </p:nvGrpSpPr>
        <p:grpSpPr bwMode="auto">
          <a:xfrm>
            <a:off x="7270750" y="2981325"/>
            <a:ext cx="1168400" cy="1473200"/>
            <a:chOff x="4580" y="1878"/>
            <a:chExt cx="736" cy="928"/>
          </a:xfrm>
        </p:grpSpPr>
        <p:sp>
          <p:nvSpPr>
            <p:cNvPr id="59594" name="Rectangle 202"/>
            <p:cNvSpPr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9595" name="Text Box 203"/>
            <p:cNvSpPr txBox="1"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nl-NL" sz="14000">
                  <a:solidFill>
                    <a:srgbClr val="000000"/>
                  </a:solidFill>
                  <a:latin typeface="Arial Narrow" pitchFamily="34" charset="0"/>
                </a:rPr>
                <a:t>7</a:t>
              </a:r>
            </a:p>
          </p:txBody>
        </p:sp>
      </p:grpSp>
      <p:grpSp>
        <p:nvGrpSpPr>
          <p:cNvPr id="59596" name="Group 204"/>
          <p:cNvGrpSpPr>
            <a:grpSpLocks/>
          </p:cNvGrpSpPr>
          <p:nvPr/>
        </p:nvGrpSpPr>
        <p:grpSpPr bwMode="auto">
          <a:xfrm>
            <a:off x="7270750" y="2981325"/>
            <a:ext cx="1168400" cy="1473200"/>
            <a:chOff x="4580" y="1878"/>
            <a:chExt cx="736" cy="928"/>
          </a:xfrm>
        </p:grpSpPr>
        <p:sp>
          <p:nvSpPr>
            <p:cNvPr id="59597" name="Rectangle 205"/>
            <p:cNvSpPr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9598" name="Text Box 206"/>
            <p:cNvSpPr txBox="1"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nl-NL" sz="14000">
                  <a:solidFill>
                    <a:srgbClr val="000000"/>
                  </a:solidFill>
                  <a:latin typeface="Arial Narrow" pitchFamily="34" charset="0"/>
                </a:rPr>
                <a:t>6</a:t>
              </a:r>
            </a:p>
          </p:txBody>
        </p:sp>
      </p:grpSp>
      <p:grpSp>
        <p:nvGrpSpPr>
          <p:cNvPr id="59599" name="Group 207"/>
          <p:cNvGrpSpPr>
            <a:grpSpLocks/>
          </p:cNvGrpSpPr>
          <p:nvPr/>
        </p:nvGrpSpPr>
        <p:grpSpPr bwMode="auto">
          <a:xfrm>
            <a:off x="7270750" y="2981325"/>
            <a:ext cx="1168400" cy="1473200"/>
            <a:chOff x="4580" y="1878"/>
            <a:chExt cx="736" cy="928"/>
          </a:xfrm>
        </p:grpSpPr>
        <p:sp>
          <p:nvSpPr>
            <p:cNvPr id="59600" name="Rectangle 208"/>
            <p:cNvSpPr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9601" name="Text Box 209"/>
            <p:cNvSpPr txBox="1"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nl-NL" sz="14000">
                  <a:solidFill>
                    <a:srgbClr val="000000"/>
                  </a:solidFill>
                  <a:latin typeface="Arial Narrow" pitchFamily="34" charset="0"/>
                </a:rPr>
                <a:t>5</a:t>
              </a:r>
            </a:p>
          </p:txBody>
        </p:sp>
      </p:grpSp>
      <p:grpSp>
        <p:nvGrpSpPr>
          <p:cNvPr id="59602" name="Group 210"/>
          <p:cNvGrpSpPr>
            <a:grpSpLocks/>
          </p:cNvGrpSpPr>
          <p:nvPr/>
        </p:nvGrpSpPr>
        <p:grpSpPr bwMode="auto">
          <a:xfrm>
            <a:off x="7270750" y="2981325"/>
            <a:ext cx="1168400" cy="1473200"/>
            <a:chOff x="4580" y="1878"/>
            <a:chExt cx="736" cy="928"/>
          </a:xfrm>
        </p:grpSpPr>
        <p:sp>
          <p:nvSpPr>
            <p:cNvPr id="59603" name="Rectangle 211"/>
            <p:cNvSpPr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9604" name="Text Box 212"/>
            <p:cNvSpPr txBox="1"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nl-NL" sz="14000">
                  <a:solidFill>
                    <a:srgbClr val="000000"/>
                  </a:solidFill>
                  <a:latin typeface="Arial Narrow" pitchFamily="34" charset="0"/>
                </a:rPr>
                <a:t>4</a:t>
              </a:r>
            </a:p>
          </p:txBody>
        </p:sp>
      </p:grpSp>
      <p:grpSp>
        <p:nvGrpSpPr>
          <p:cNvPr id="59605" name="Group 213"/>
          <p:cNvGrpSpPr>
            <a:grpSpLocks/>
          </p:cNvGrpSpPr>
          <p:nvPr/>
        </p:nvGrpSpPr>
        <p:grpSpPr bwMode="auto">
          <a:xfrm>
            <a:off x="7270750" y="2981325"/>
            <a:ext cx="1168400" cy="1473200"/>
            <a:chOff x="4580" y="1878"/>
            <a:chExt cx="736" cy="928"/>
          </a:xfrm>
        </p:grpSpPr>
        <p:sp>
          <p:nvSpPr>
            <p:cNvPr id="59606" name="Rectangle 214"/>
            <p:cNvSpPr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9607" name="Text Box 215"/>
            <p:cNvSpPr txBox="1"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nl-NL" sz="14000">
                  <a:solidFill>
                    <a:srgbClr val="000000"/>
                  </a:solidFill>
                  <a:latin typeface="Arial Narrow" pitchFamily="34" charset="0"/>
                </a:rPr>
                <a:t>3</a:t>
              </a:r>
            </a:p>
          </p:txBody>
        </p:sp>
      </p:grpSp>
      <p:grpSp>
        <p:nvGrpSpPr>
          <p:cNvPr id="59608" name="Group 216"/>
          <p:cNvGrpSpPr>
            <a:grpSpLocks/>
          </p:cNvGrpSpPr>
          <p:nvPr/>
        </p:nvGrpSpPr>
        <p:grpSpPr bwMode="auto">
          <a:xfrm>
            <a:off x="7270750" y="2981325"/>
            <a:ext cx="1168400" cy="1473200"/>
            <a:chOff x="4580" y="1878"/>
            <a:chExt cx="736" cy="928"/>
          </a:xfrm>
        </p:grpSpPr>
        <p:sp>
          <p:nvSpPr>
            <p:cNvPr id="59609" name="Rectangle 217"/>
            <p:cNvSpPr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9610" name="Text Box 218"/>
            <p:cNvSpPr txBox="1"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nl-NL" sz="14000">
                  <a:solidFill>
                    <a:srgbClr val="000000"/>
                  </a:solidFill>
                  <a:latin typeface="Arial Narrow" pitchFamily="34" charset="0"/>
                </a:rPr>
                <a:t>2</a:t>
              </a:r>
            </a:p>
          </p:txBody>
        </p:sp>
      </p:grpSp>
      <p:grpSp>
        <p:nvGrpSpPr>
          <p:cNvPr id="59611" name="Group 219"/>
          <p:cNvGrpSpPr>
            <a:grpSpLocks/>
          </p:cNvGrpSpPr>
          <p:nvPr/>
        </p:nvGrpSpPr>
        <p:grpSpPr bwMode="auto">
          <a:xfrm>
            <a:off x="7270750" y="2981325"/>
            <a:ext cx="1168400" cy="1473200"/>
            <a:chOff x="4580" y="1878"/>
            <a:chExt cx="736" cy="928"/>
          </a:xfrm>
        </p:grpSpPr>
        <p:sp>
          <p:nvSpPr>
            <p:cNvPr id="59612" name="Rectangle 220"/>
            <p:cNvSpPr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9613" name="Text Box 221"/>
            <p:cNvSpPr txBox="1"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nl-NL" sz="14000">
                  <a:solidFill>
                    <a:srgbClr val="000000"/>
                  </a:solidFill>
                  <a:latin typeface="Arial Narrow" pitchFamily="34" charset="0"/>
                </a:rPr>
                <a:t>1</a:t>
              </a:r>
            </a:p>
          </p:txBody>
        </p:sp>
      </p:grpSp>
      <p:grpSp>
        <p:nvGrpSpPr>
          <p:cNvPr id="59614" name="Group 222"/>
          <p:cNvGrpSpPr>
            <a:grpSpLocks/>
          </p:cNvGrpSpPr>
          <p:nvPr/>
        </p:nvGrpSpPr>
        <p:grpSpPr bwMode="auto">
          <a:xfrm>
            <a:off x="7270750" y="2981325"/>
            <a:ext cx="1168400" cy="1473200"/>
            <a:chOff x="4580" y="1878"/>
            <a:chExt cx="736" cy="928"/>
          </a:xfrm>
        </p:grpSpPr>
        <p:sp>
          <p:nvSpPr>
            <p:cNvPr id="59615" name="Rectangle 223"/>
            <p:cNvSpPr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9616" name="Text Box 224"/>
            <p:cNvSpPr txBox="1"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nl-NL" sz="14000">
                  <a:solidFill>
                    <a:srgbClr val="000000"/>
                  </a:solidFill>
                  <a:latin typeface="Arial Narrow" pitchFamily="34" charset="0"/>
                </a:rPr>
                <a:t>0</a:t>
              </a:r>
            </a:p>
          </p:txBody>
        </p:sp>
      </p:grpSp>
      <p:grpSp>
        <p:nvGrpSpPr>
          <p:cNvPr id="59617" name="Group 225"/>
          <p:cNvGrpSpPr>
            <a:grpSpLocks/>
          </p:cNvGrpSpPr>
          <p:nvPr/>
        </p:nvGrpSpPr>
        <p:grpSpPr bwMode="auto">
          <a:xfrm>
            <a:off x="7270750" y="2981325"/>
            <a:ext cx="1168400" cy="1473200"/>
            <a:chOff x="4580" y="1878"/>
            <a:chExt cx="736" cy="928"/>
          </a:xfrm>
        </p:grpSpPr>
        <p:sp>
          <p:nvSpPr>
            <p:cNvPr id="59618" name="Rectangle 226"/>
            <p:cNvSpPr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9619" name="Text Box 227"/>
            <p:cNvSpPr txBox="1"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nl-NL" sz="14000">
                  <a:solidFill>
                    <a:srgbClr val="000000"/>
                  </a:solidFill>
                  <a:latin typeface="Arial Narrow" pitchFamily="34" charset="0"/>
                </a:rPr>
                <a:t>9</a:t>
              </a:r>
            </a:p>
          </p:txBody>
        </p:sp>
      </p:grpSp>
      <p:grpSp>
        <p:nvGrpSpPr>
          <p:cNvPr id="59620" name="Group 228"/>
          <p:cNvGrpSpPr>
            <a:grpSpLocks/>
          </p:cNvGrpSpPr>
          <p:nvPr/>
        </p:nvGrpSpPr>
        <p:grpSpPr bwMode="auto">
          <a:xfrm>
            <a:off x="7270750" y="2981325"/>
            <a:ext cx="1168400" cy="1473200"/>
            <a:chOff x="4580" y="1878"/>
            <a:chExt cx="736" cy="928"/>
          </a:xfrm>
        </p:grpSpPr>
        <p:sp>
          <p:nvSpPr>
            <p:cNvPr id="59621" name="Rectangle 229"/>
            <p:cNvSpPr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9622" name="Text Box 230"/>
            <p:cNvSpPr txBox="1"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nl-NL" sz="14000">
                  <a:solidFill>
                    <a:srgbClr val="000000"/>
                  </a:solidFill>
                  <a:latin typeface="Arial Narrow" pitchFamily="34" charset="0"/>
                </a:rPr>
                <a:t>8</a:t>
              </a:r>
            </a:p>
          </p:txBody>
        </p:sp>
      </p:grpSp>
      <p:grpSp>
        <p:nvGrpSpPr>
          <p:cNvPr id="59623" name="Group 231"/>
          <p:cNvGrpSpPr>
            <a:grpSpLocks/>
          </p:cNvGrpSpPr>
          <p:nvPr/>
        </p:nvGrpSpPr>
        <p:grpSpPr bwMode="auto">
          <a:xfrm>
            <a:off x="7270750" y="2981325"/>
            <a:ext cx="1168400" cy="1473200"/>
            <a:chOff x="4580" y="1878"/>
            <a:chExt cx="736" cy="928"/>
          </a:xfrm>
        </p:grpSpPr>
        <p:sp>
          <p:nvSpPr>
            <p:cNvPr id="59624" name="Rectangle 232"/>
            <p:cNvSpPr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9625" name="Text Box 233"/>
            <p:cNvSpPr txBox="1"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nl-NL" sz="14000">
                  <a:solidFill>
                    <a:srgbClr val="000000"/>
                  </a:solidFill>
                  <a:latin typeface="Arial Narrow" pitchFamily="34" charset="0"/>
                </a:rPr>
                <a:t>7</a:t>
              </a:r>
            </a:p>
          </p:txBody>
        </p:sp>
      </p:grpSp>
      <p:grpSp>
        <p:nvGrpSpPr>
          <p:cNvPr id="59626" name="Group 234"/>
          <p:cNvGrpSpPr>
            <a:grpSpLocks/>
          </p:cNvGrpSpPr>
          <p:nvPr/>
        </p:nvGrpSpPr>
        <p:grpSpPr bwMode="auto">
          <a:xfrm>
            <a:off x="7270750" y="2981325"/>
            <a:ext cx="1168400" cy="1473200"/>
            <a:chOff x="4580" y="1878"/>
            <a:chExt cx="736" cy="928"/>
          </a:xfrm>
        </p:grpSpPr>
        <p:sp>
          <p:nvSpPr>
            <p:cNvPr id="59627" name="Rectangle 235"/>
            <p:cNvSpPr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9628" name="Text Box 236"/>
            <p:cNvSpPr txBox="1"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nl-NL" sz="14000">
                  <a:solidFill>
                    <a:srgbClr val="000000"/>
                  </a:solidFill>
                  <a:latin typeface="Arial Narrow" pitchFamily="34" charset="0"/>
                </a:rPr>
                <a:t>6</a:t>
              </a:r>
            </a:p>
          </p:txBody>
        </p:sp>
      </p:grpSp>
      <p:grpSp>
        <p:nvGrpSpPr>
          <p:cNvPr id="59629" name="Group 237"/>
          <p:cNvGrpSpPr>
            <a:grpSpLocks/>
          </p:cNvGrpSpPr>
          <p:nvPr/>
        </p:nvGrpSpPr>
        <p:grpSpPr bwMode="auto">
          <a:xfrm>
            <a:off x="7270750" y="2981325"/>
            <a:ext cx="1168400" cy="1473200"/>
            <a:chOff x="4580" y="1878"/>
            <a:chExt cx="736" cy="928"/>
          </a:xfrm>
        </p:grpSpPr>
        <p:sp>
          <p:nvSpPr>
            <p:cNvPr id="59630" name="Rectangle 238"/>
            <p:cNvSpPr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9631" name="Text Box 239"/>
            <p:cNvSpPr txBox="1"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nl-NL" sz="14000">
                  <a:solidFill>
                    <a:srgbClr val="000000"/>
                  </a:solidFill>
                  <a:latin typeface="Arial Narrow" pitchFamily="34" charset="0"/>
                </a:rPr>
                <a:t>5</a:t>
              </a:r>
            </a:p>
          </p:txBody>
        </p:sp>
      </p:grpSp>
      <p:grpSp>
        <p:nvGrpSpPr>
          <p:cNvPr id="59632" name="Group 240"/>
          <p:cNvGrpSpPr>
            <a:grpSpLocks/>
          </p:cNvGrpSpPr>
          <p:nvPr/>
        </p:nvGrpSpPr>
        <p:grpSpPr bwMode="auto">
          <a:xfrm>
            <a:off x="7270750" y="2981325"/>
            <a:ext cx="1168400" cy="1473200"/>
            <a:chOff x="4580" y="1878"/>
            <a:chExt cx="736" cy="928"/>
          </a:xfrm>
        </p:grpSpPr>
        <p:sp>
          <p:nvSpPr>
            <p:cNvPr id="59633" name="Rectangle 241"/>
            <p:cNvSpPr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9634" name="Text Box 242"/>
            <p:cNvSpPr txBox="1"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nl-NL" sz="14000">
                  <a:solidFill>
                    <a:srgbClr val="000000"/>
                  </a:solidFill>
                  <a:latin typeface="Arial Narrow" pitchFamily="34" charset="0"/>
                </a:rPr>
                <a:t>4</a:t>
              </a:r>
            </a:p>
          </p:txBody>
        </p:sp>
      </p:grpSp>
      <p:grpSp>
        <p:nvGrpSpPr>
          <p:cNvPr id="59635" name="Group 243"/>
          <p:cNvGrpSpPr>
            <a:grpSpLocks/>
          </p:cNvGrpSpPr>
          <p:nvPr/>
        </p:nvGrpSpPr>
        <p:grpSpPr bwMode="auto">
          <a:xfrm>
            <a:off x="7270750" y="2981325"/>
            <a:ext cx="1168400" cy="1473200"/>
            <a:chOff x="4580" y="1878"/>
            <a:chExt cx="736" cy="928"/>
          </a:xfrm>
        </p:grpSpPr>
        <p:sp>
          <p:nvSpPr>
            <p:cNvPr id="59636" name="Rectangle 244"/>
            <p:cNvSpPr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9637" name="Text Box 245"/>
            <p:cNvSpPr txBox="1"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nl-NL" sz="14000">
                  <a:solidFill>
                    <a:srgbClr val="000000"/>
                  </a:solidFill>
                  <a:latin typeface="Arial Narrow" pitchFamily="34" charset="0"/>
                </a:rPr>
                <a:t>3</a:t>
              </a:r>
            </a:p>
          </p:txBody>
        </p:sp>
      </p:grpSp>
      <p:grpSp>
        <p:nvGrpSpPr>
          <p:cNvPr id="59638" name="Group 246"/>
          <p:cNvGrpSpPr>
            <a:grpSpLocks/>
          </p:cNvGrpSpPr>
          <p:nvPr/>
        </p:nvGrpSpPr>
        <p:grpSpPr bwMode="auto">
          <a:xfrm>
            <a:off x="7270750" y="2981325"/>
            <a:ext cx="1168400" cy="1473200"/>
            <a:chOff x="4580" y="1878"/>
            <a:chExt cx="736" cy="928"/>
          </a:xfrm>
        </p:grpSpPr>
        <p:sp>
          <p:nvSpPr>
            <p:cNvPr id="59639" name="Rectangle 247"/>
            <p:cNvSpPr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9640" name="Text Box 248"/>
            <p:cNvSpPr txBox="1"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nl-NL" sz="14000">
                  <a:solidFill>
                    <a:srgbClr val="000000"/>
                  </a:solidFill>
                  <a:latin typeface="Arial Narrow" pitchFamily="34" charset="0"/>
                </a:rPr>
                <a:t>2</a:t>
              </a:r>
            </a:p>
          </p:txBody>
        </p:sp>
      </p:grpSp>
      <p:grpSp>
        <p:nvGrpSpPr>
          <p:cNvPr id="59641" name="Group 249"/>
          <p:cNvGrpSpPr>
            <a:grpSpLocks/>
          </p:cNvGrpSpPr>
          <p:nvPr/>
        </p:nvGrpSpPr>
        <p:grpSpPr bwMode="auto">
          <a:xfrm>
            <a:off x="7270750" y="2981325"/>
            <a:ext cx="1168400" cy="1473200"/>
            <a:chOff x="4580" y="1878"/>
            <a:chExt cx="736" cy="928"/>
          </a:xfrm>
        </p:grpSpPr>
        <p:sp>
          <p:nvSpPr>
            <p:cNvPr id="59642" name="Rectangle 250"/>
            <p:cNvSpPr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9643" name="Text Box 251"/>
            <p:cNvSpPr txBox="1"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nl-NL" sz="14000">
                  <a:solidFill>
                    <a:srgbClr val="000000"/>
                  </a:solidFill>
                  <a:latin typeface="Arial Narrow" pitchFamily="34" charset="0"/>
                </a:rPr>
                <a:t>1</a:t>
              </a:r>
            </a:p>
          </p:txBody>
        </p:sp>
      </p:grpSp>
      <p:grpSp>
        <p:nvGrpSpPr>
          <p:cNvPr id="59644" name="Group 252"/>
          <p:cNvGrpSpPr>
            <a:grpSpLocks/>
          </p:cNvGrpSpPr>
          <p:nvPr/>
        </p:nvGrpSpPr>
        <p:grpSpPr bwMode="auto">
          <a:xfrm>
            <a:off x="7270750" y="2981325"/>
            <a:ext cx="1168400" cy="1473200"/>
            <a:chOff x="4580" y="1878"/>
            <a:chExt cx="736" cy="928"/>
          </a:xfrm>
        </p:grpSpPr>
        <p:sp>
          <p:nvSpPr>
            <p:cNvPr id="59645" name="Rectangle 253"/>
            <p:cNvSpPr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9646" name="Text Box 254"/>
            <p:cNvSpPr txBox="1"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nl-NL" sz="14000">
                  <a:solidFill>
                    <a:srgbClr val="000000"/>
                  </a:solidFill>
                  <a:latin typeface="Arial Narrow" pitchFamily="34" charset="0"/>
                </a:rPr>
                <a:t>0</a:t>
              </a:r>
            </a:p>
          </p:txBody>
        </p:sp>
      </p:grpSp>
      <p:grpSp>
        <p:nvGrpSpPr>
          <p:cNvPr id="59647" name="Group 255"/>
          <p:cNvGrpSpPr>
            <a:grpSpLocks/>
          </p:cNvGrpSpPr>
          <p:nvPr/>
        </p:nvGrpSpPr>
        <p:grpSpPr bwMode="auto">
          <a:xfrm>
            <a:off x="6030913" y="2981325"/>
            <a:ext cx="1168400" cy="1473200"/>
            <a:chOff x="4580" y="1878"/>
            <a:chExt cx="736" cy="928"/>
          </a:xfrm>
        </p:grpSpPr>
        <p:sp>
          <p:nvSpPr>
            <p:cNvPr id="59648" name="Rectangle 256"/>
            <p:cNvSpPr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9649" name="Text Box 257"/>
            <p:cNvSpPr txBox="1">
              <a:spLocks noChangeArrowheads="1"/>
            </p:cNvSpPr>
            <p:nvPr/>
          </p:nvSpPr>
          <p:spPr bwMode="auto">
            <a:xfrm>
              <a:off x="4580" y="1878"/>
              <a:ext cx="736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nl-NL" sz="14000">
                  <a:solidFill>
                    <a:srgbClr val="000000"/>
                  </a:solidFill>
                  <a:latin typeface="Arial Narrow" pitchFamily="34" charset="0"/>
                </a:rPr>
                <a:t>0</a:t>
              </a:r>
            </a:p>
          </p:txBody>
        </p:sp>
      </p:grpSp>
      <p:sp>
        <p:nvSpPr>
          <p:cNvPr id="59650" name="Freeform 258"/>
          <p:cNvSpPr>
            <a:spLocks noEditPoints="1"/>
          </p:cNvSpPr>
          <p:nvPr/>
        </p:nvSpPr>
        <p:spPr bwMode="auto">
          <a:xfrm>
            <a:off x="447675" y="2051050"/>
            <a:ext cx="8248650" cy="3205163"/>
          </a:xfrm>
          <a:custGeom>
            <a:avLst/>
            <a:gdLst>
              <a:gd name="T0" fmla="*/ 5758 w 5920"/>
              <a:gd name="T1" fmla="*/ 0 h 2300"/>
              <a:gd name="T2" fmla="*/ 161 w 5920"/>
              <a:gd name="T3" fmla="*/ 0 h 2300"/>
              <a:gd name="T4" fmla="*/ 0 w 5920"/>
              <a:gd name="T5" fmla="*/ 161 h 2300"/>
              <a:gd name="T6" fmla="*/ 0 w 5920"/>
              <a:gd name="T7" fmla="*/ 2138 h 2300"/>
              <a:gd name="T8" fmla="*/ 161 w 5920"/>
              <a:gd name="T9" fmla="*/ 2300 h 2300"/>
              <a:gd name="T10" fmla="*/ 5758 w 5920"/>
              <a:gd name="T11" fmla="*/ 2300 h 2300"/>
              <a:gd name="T12" fmla="*/ 5920 w 5920"/>
              <a:gd name="T13" fmla="*/ 2138 h 2300"/>
              <a:gd name="T14" fmla="*/ 5920 w 5920"/>
              <a:gd name="T15" fmla="*/ 161 h 2300"/>
              <a:gd name="T16" fmla="*/ 5758 w 5920"/>
              <a:gd name="T17" fmla="*/ 0 h 2300"/>
              <a:gd name="T18" fmla="*/ 1022 w 5920"/>
              <a:gd name="T19" fmla="*/ 1883 h 2300"/>
              <a:gd name="T20" fmla="*/ 184 w 5920"/>
              <a:gd name="T21" fmla="*/ 1883 h 2300"/>
              <a:gd name="T22" fmla="*/ 184 w 5920"/>
              <a:gd name="T23" fmla="*/ 510 h 2300"/>
              <a:gd name="T24" fmla="*/ 1022 w 5920"/>
              <a:gd name="T25" fmla="*/ 510 h 2300"/>
              <a:gd name="T26" fmla="*/ 1022 w 5920"/>
              <a:gd name="T27" fmla="*/ 1883 h 2300"/>
              <a:gd name="T28" fmla="*/ 1912 w 5920"/>
              <a:gd name="T29" fmla="*/ 1885 h 2300"/>
              <a:gd name="T30" fmla="*/ 1073 w 5920"/>
              <a:gd name="T31" fmla="*/ 1885 h 2300"/>
              <a:gd name="T32" fmla="*/ 1073 w 5920"/>
              <a:gd name="T33" fmla="*/ 513 h 2300"/>
              <a:gd name="T34" fmla="*/ 1912 w 5920"/>
              <a:gd name="T35" fmla="*/ 513 h 2300"/>
              <a:gd name="T36" fmla="*/ 1912 w 5920"/>
              <a:gd name="T37" fmla="*/ 1885 h 2300"/>
              <a:gd name="T38" fmla="*/ 2935 w 5920"/>
              <a:gd name="T39" fmla="*/ 1883 h 2300"/>
              <a:gd name="T40" fmla="*/ 2097 w 5920"/>
              <a:gd name="T41" fmla="*/ 1883 h 2300"/>
              <a:gd name="T42" fmla="*/ 2097 w 5920"/>
              <a:gd name="T43" fmla="*/ 510 h 2300"/>
              <a:gd name="T44" fmla="*/ 2935 w 5920"/>
              <a:gd name="T45" fmla="*/ 510 h 2300"/>
              <a:gd name="T46" fmla="*/ 2935 w 5920"/>
              <a:gd name="T47" fmla="*/ 1883 h 2300"/>
              <a:gd name="T48" fmla="*/ 3824 w 5920"/>
              <a:gd name="T49" fmla="*/ 1885 h 2300"/>
              <a:gd name="T50" fmla="*/ 2985 w 5920"/>
              <a:gd name="T51" fmla="*/ 1885 h 2300"/>
              <a:gd name="T52" fmla="*/ 2985 w 5920"/>
              <a:gd name="T53" fmla="*/ 513 h 2300"/>
              <a:gd name="T54" fmla="*/ 3824 w 5920"/>
              <a:gd name="T55" fmla="*/ 513 h 2300"/>
              <a:gd name="T56" fmla="*/ 3824 w 5920"/>
              <a:gd name="T57" fmla="*/ 1885 h 2300"/>
              <a:gd name="T58" fmla="*/ 4846 w 5920"/>
              <a:gd name="T59" fmla="*/ 1883 h 2300"/>
              <a:gd name="T60" fmla="*/ 4007 w 5920"/>
              <a:gd name="T61" fmla="*/ 1883 h 2300"/>
              <a:gd name="T62" fmla="*/ 4007 w 5920"/>
              <a:gd name="T63" fmla="*/ 510 h 2300"/>
              <a:gd name="T64" fmla="*/ 4846 w 5920"/>
              <a:gd name="T65" fmla="*/ 510 h 2300"/>
              <a:gd name="T66" fmla="*/ 4846 w 5920"/>
              <a:gd name="T67" fmla="*/ 1883 h 2300"/>
              <a:gd name="T68" fmla="*/ 5735 w 5920"/>
              <a:gd name="T69" fmla="*/ 1885 h 2300"/>
              <a:gd name="T70" fmla="*/ 4897 w 5920"/>
              <a:gd name="T71" fmla="*/ 1885 h 2300"/>
              <a:gd name="T72" fmla="*/ 4897 w 5920"/>
              <a:gd name="T73" fmla="*/ 513 h 2300"/>
              <a:gd name="T74" fmla="*/ 5735 w 5920"/>
              <a:gd name="T75" fmla="*/ 513 h 2300"/>
              <a:gd name="T76" fmla="*/ 5735 w 5920"/>
              <a:gd name="T77" fmla="*/ 1885 h 2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920" h="2300">
                <a:moveTo>
                  <a:pt x="5758" y="0"/>
                </a:moveTo>
                <a:cubicBezTo>
                  <a:pt x="161" y="0"/>
                  <a:pt x="161" y="0"/>
                  <a:pt x="161" y="0"/>
                </a:cubicBezTo>
                <a:cubicBezTo>
                  <a:pt x="72" y="0"/>
                  <a:pt x="0" y="72"/>
                  <a:pt x="0" y="161"/>
                </a:cubicBezTo>
                <a:cubicBezTo>
                  <a:pt x="0" y="2138"/>
                  <a:pt x="0" y="2138"/>
                  <a:pt x="0" y="2138"/>
                </a:cubicBezTo>
                <a:cubicBezTo>
                  <a:pt x="0" y="2227"/>
                  <a:pt x="72" y="2300"/>
                  <a:pt x="161" y="2300"/>
                </a:cubicBezTo>
                <a:cubicBezTo>
                  <a:pt x="5758" y="2300"/>
                  <a:pt x="5758" y="2300"/>
                  <a:pt x="5758" y="2300"/>
                </a:cubicBezTo>
                <a:cubicBezTo>
                  <a:pt x="5847" y="2300"/>
                  <a:pt x="5920" y="2227"/>
                  <a:pt x="5920" y="2138"/>
                </a:cubicBezTo>
                <a:cubicBezTo>
                  <a:pt x="5920" y="161"/>
                  <a:pt x="5920" y="161"/>
                  <a:pt x="5920" y="161"/>
                </a:cubicBezTo>
                <a:cubicBezTo>
                  <a:pt x="5920" y="72"/>
                  <a:pt x="5847" y="0"/>
                  <a:pt x="5758" y="0"/>
                </a:cubicBezTo>
                <a:close/>
                <a:moveTo>
                  <a:pt x="1022" y="1883"/>
                </a:moveTo>
                <a:cubicBezTo>
                  <a:pt x="184" y="1883"/>
                  <a:pt x="184" y="1883"/>
                  <a:pt x="184" y="1883"/>
                </a:cubicBezTo>
                <a:cubicBezTo>
                  <a:pt x="184" y="510"/>
                  <a:pt x="184" y="510"/>
                  <a:pt x="184" y="510"/>
                </a:cubicBezTo>
                <a:cubicBezTo>
                  <a:pt x="1022" y="510"/>
                  <a:pt x="1022" y="510"/>
                  <a:pt x="1022" y="510"/>
                </a:cubicBezTo>
                <a:lnTo>
                  <a:pt x="1022" y="1883"/>
                </a:lnTo>
                <a:close/>
                <a:moveTo>
                  <a:pt x="1912" y="1885"/>
                </a:moveTo>
                <a:cubicBezTo>
                  <a:pt x="1073" y="1885"/>
                  <a:pt x="1073" y="1885"/>
                  <a:pt x="1073" y="1885"/>
                </a:cubicBezTo>
                <a:cubicBezTo>
                  <a:pt x="1073" y="513"/>
                  <a:pt x="1073" y="513"/>
                  <a:pt x="1073" y="513"/>
                </a:cubicBezTo>
                <a:cubicBezTo>
                  <a:pt x="1912" y="513"/>
                  <a:pt x="1912" y="513"/>
                  <a:pt x="1912" y="513"/>
                </a:cubicBezTo>
                <a:lnTo>
                  <a:pt x="1912" y="1885"/>
                </a:lnTo>
                <a:close/>
                <a:moveTo>
                  <a:pt x="2935" y="1883"/>
                </a:moveTo>
                <a:cubicBezTo>
                  <a:pt x="2097" y="1883"/>
                  <a:pt x="2097" y="1883"/>
                  <a:pt x="2097" y="1883"/>
                </a:cubicBezTo>
                <a:cubicBezTo>
                  <a:pt x="2097" y="510"/>
                  <a:pt x="2097" y="510"/>
                  <a:pt x="2097" y="510"/>
                </a:cubicBezTo>
                <a:cubicBezTo>
                  <a:pt x="2935" y="510"/>
                  <a:pt x="2935" y="510"/>
                  <a:pt x="2935" y="510"/>
                </a:cubicBezTo>
                <a:lnTo>
                  <a:pt x="2935" y="1883"/>
                </a:lnTo>
                <a:close/>
                <a:moveTo>
                  <a:pt x="3824" y="1885"/>
                </a:moveTo>
                <a:cubicBezTo>
                  <a:pt x="2985" y="1885"/>
                  <a:pt x="2985" y="1885"/>
                  <a:pt x="2985" y="1885"/>
                </a:cubicBezTo>
                <a:cubicBezTo>
                  <a:pt x="2985" y="513"/>
                  <a:pt x="2985" y="513"/>
                  <a:pt x="2985" y="513"/>
                </a:cubicBezTo>
                <a:cubicBezTo>
                  <a:pt x="3824" y="513"/>
                  <a:pt x="3824" y="513"/>
                  <a:pt x="3824" y="513"/>
                </a:cubicBezTo>
                <a:lnTo>
                  <a:pt x="3824" y="1885"/>
                </a:lnTo>
                <a:close/>
                <a:moveTo>
                  <a:pt x="4846" y="1883"/>
                </a:moveTo>
                <a:cubicBezTo>
                  <a:pt x="4007" y="1883"/>
                  <a:pt x="4007" y="1883"/>
                  <a:pt x="4007" y="1883"/>
                </a:cubicBezTo>
                <a:cubicBezTo>
                  <a:pt x="4007" y="510"/>
                  <a:pt x="4007" y="510"/>
                  <a:pt x="4007" y="510"/>
                </a:cubicBezTo>
                <a:cubicBezTo>
                  <a:pt x="4846" y="510"/>
                  <a:pt x="4846" y="510"/>
                  <a:pt x="4846" y="510"/>
                </a:cubicBezTo>
                <a:lnTo>
                  <a:pt x="4846" y="1883"/>
                </a:lnTo>
                <a:close/>
                <a:moveTo>
                  <a:pt x="5735" y="1885"/>
                </a:moveTo>
                <a:cubicBezTo>
                  <a:pt x="4897" y="1885"/>
                  <a:pt x="4897" y="1885"/>
                  <a:pt x="4897" y="1885"/>
                </a:cubicBezTo>
                <a:cubicBezTo>
                  <a:pt x="4897" y="513"/>
                  <a:pt x="4897" y="513"/>
                  <a:pt x="4897" y="513"/>
                </a:cubicBezTo>
                <a:cubicBezTo>
                  <a:pt x="5735" y="513"/>
                  <a:pt x="5735" y="513"/>
                  <a:pt x="5735" y="513"/>
                </a:cubicBezTo>
                <a:lnTo>
                  <a:pt x="5735" y="1885"/>
                </a:lnTo>
                <a:close/>
              </a:path>
            </a:pathLst>
          </a:custGeom>
          <a:gradFill rotWithShape="1">
            <a:gsLst>
              <a:gs pos="0">
                <a:schemeClr val="tx2">
                  <a:gamma/>
                  <a:tint val="73725"/>
                  <a:invGamma/>
                </a:schemeClr>
              </a:gs>
              <a:gs pos="100000">
                <a:schemeClr val="tx2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323232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59651" name="Text Box 259"/>
          <p:cNvSpPr txBox="1">
            <a:spLocks noChangeArrowheads="1"/>
          </p:cNvSpPr>
          <p:nvPr/>
        </p:nvSpPr>
        <p:spPr bwMode="auto">
          <a:xfrm>
            <a:off x="1158875" y="4733925"/>
            <a:ext cx="1497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>
                <a:solidFill>
                  <a:srgbClr val="FFFFFF"/>
                </a:solidFill>
              </a:rPr>
              <a:t>Hours</a:t>
            </a:r>
            <a:endParaRPr lang="en-GB" altLang="nl-NL" sz="2400">
              <a:solidFill>
                <a:srgbClr val="FFFFFF"/>
              </a:solidFill>
            </a:endParaRPr>
          </a:p>
        </p:txBody>
      </p:sp>
      <p:sp>
        <p:nvSpPr>
          <p:cNvPr id="59652" name="Text Box 260"/>
          <p:cNvSpPr txBox="1">
            <a:spLocks noChangeArrowheads="1"/>
          </p:cNvSpPr>
          <p:nvPr/>
        </p:nvSpPr>
        <p:spPr bwMode="auto">
          <a:xfrm>
            <a:off x="3824288" y="4733925"/>
            <a:ext cx="1495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>
                <a:solidFill>
                  <a:srgbClr val="FFFFFF"/>
                </a:solidFill>
              </a:rPr>
              <a:t>Minutes</a:t>
            </a:r>
            <a:endParaRPr lang="en-GB" altLang="nl-NL" sz="2400">
              <a:solidFill>
                <a:srgbClr val="FFFFFF"/>
              </a:solidFill>
            </a:endParaRPr>
          </a:p>
        </p:txBody>
      </p:sp>
      <p:sp>
        <p:nvSpPr>
          <p:cNvPr id="59653" name="Text Box 261"/>
          <p:cNvSpPr txBox="1">
            <a:spLocks noChangeArrowheads="1"/>
          </p:cNvSpPr>
          <p:nvPr/>
        </p:nvSpPr>
        <p:spPr bwMode="auto">
          <a:xfrm>
            <a:off x="6486525" y="4733925"/>
            <a:ext cx="1497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>
                <a:solidFill>
                  <a:srgbClr val="FFFFFF"/>
                </a:solidFill>
              </a:rPr>
              <a:t>Seconds</a:t>
            </a:r>
            <a:endParaRPr lang="en-GB" altLang="nl-NL" sz="2400">
              <a:solidFill>
                <a:srgbClr val="FFFFFF"/>
              </a:solidFill>
            </a:endParaRPr>
          </a:p>
        </p:txBody>
      </p:sp>
      <p:sp>
        <p:nvSpPr>
          <p:cNvPr id="59655" name="AutoShape 263"/>
          <p:cNvSpPr>
            <a:spLocks noChangeArrowheads="1"/>
          </p:cNvSpPr>
          <p:nvPr/>
        </p:nvSpPr>
        <p:spPr bwMode="auto">
          <a:xfrm rot="16200000">
            <a:off x="-913606" y="3472656"/>
            <a:ext cx="3151188" cy="3778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>
                  <a:alpha val="14000"/>
                </a:schemeClr>
              </a:gs>
              <a:gs pos="100000">
                <a:schemeClr val="bg1">
                  <a:gamma/>
                  <a:tint val="43529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59656" name="AutoShape 264"/>
          <p:cNvSpPr>
            <a:spLocks noChangeArrowheads="1"/>
          </p:cNvSpPr>
          <p:nvPr/>
        </p:nvSpPr>
        <p:spPr bwMode="auto">
          <a:xfrm>
            <a:off x="473075" y="2085975"/>
            <a:ext cx="8197850" cy="3778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>
                  <a:alpha val="14000"/>
                </a:schemeClr>
              </a:gs>
              <a:gs pos="100000">
                <a:schemeClr val="bg1">
                  <a:gamma/>
                  <a:tint val="43529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000000"/>
              </a:solidFill>
            </a:endParaRPr>
          </a:p>
        </p:txBody>
      </p:sp>
      <p:grpSp>
        <p:nvGrpSpPr>
          <p:cNvPr id="59657" name="Group 265"/>
          <p:cNvGrpSpPr>
            <a:grpSpLocks/>
          </p:cNvGrpSpPr>
          <p:nvPr/>
        </p:nvGrpSpPr>
        <p:grpSpPr bwMode="auto">
          <a:xfrm>
            <a:off x="3162300" y="3373438"/>
            <a:ext cx="120650" cy="693737"/>
            <a:chOff x="1939" y="2444"/>
            <a:chExt cx="81" cy="463"/>
          </a:xfrm>
        </p:grpSpPr>
        <p:sp>
          <p:nvSpPr>
            <p:cNvPr id="59658" name="Rectangle 266"/>
            <p:cNvSpPr>
              <a:spLocks noChangeArrowheads="1"/>
            </p:cNvSpPr>
            <p:nvPr/>
          </p:nvSpPr>
          <p:spPr bwMode="auto">
            <a:xfrm>
              <a:off x="1941" y="2828"/>
              <a:ext cx="79" cy="79"/>
            </a:xfrm>
            <a:prstGeom prst="rect">
              <a:avLst/>
            </a:prstGeom>
            <a:gradFill rotWithShape="1">
              <a:gsLst>
                <a:gs pos="0">
                  <a:srgbClr val="EAEAEA"/>
                </a:gs>
                <a:gs pos="100000">
                  <a:srgbClr val="EAEAEA">
                    <a:gamma/>
                    <a:shade val="8627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9659" name="Rectangle 267"/>
            <p:cNvSpPr>
              <a:spLocks noChangeArrowheads="1"/>
            </p:cNvSpPr>
            <p:nvPr/>
          </p:nvSpPr>
          <p:spPr bwMode="auto">
            <a:xfrm>
              <a:off x="1939" y="2444"/>
              <a:ext cx="79" cy="79"/>
            </a:xfrm>
            <a:prstGeom prst="rect">
              <a:avLst/>
            </a:prstGeom>
            <a:gradFill rotWithShape="1">
              <a:gsLst>
                <a:gs pos="0">
                  <a:srgbClr val="EAEAEA"/>
                </a:gs>
                <a:gs pos="100000">
                  <a:srgbClr val="EAEAEA">
                    <a:gamma/>
                    <a:shade val="8627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</p:grpSp>
      <p:grpSp>
        <p:nvGrpSpPr>
          <p:cNvPr id="59660" name="Group 268"/>
          <p:cNvGrpSpPr>
            <a:grpSpLocks/>
          </p:cNvGrpSpPr>
          <p:nvPr/>
        </p:nvGrpSpPr>
        <p:grpSpPr bwMode="auto">
          <a:xfrm>
            <a:off x="5843588" y="3373438"/>
            <a:ext cx="120650" cy="693737"/>
            <a:chOff x="1939" y="2444"/>
            <a:chExt cx="81" cy="463"/>
          </a:xfrm>
        </p:grpSpPr>
        <p:sp>
          <p:nvSpPr>
            <p:cNvPr id="59661" name="Rectangle 269"/>
            <p:cNvSpPr>
              <a:spLocks noChangeArrowheads="1"/>
            </p:cNvSpPr>
            <p:nvPr/>
          </p:nvSpPr>
          <p:spPr bwMode="auto">
            <a:xfrm>
              <a:off x="1941" y="2828"/>
              <a:ext cx="79" cy="79"/>
            </a:xfrm>
            <a:prstGeom prst="rect">
              <a:avLst/>
            </a:prstGeom>
            <a:gradFill rotWithShape="1">
              <a:gsLst>
                <a:gs pos="0">
                  <a:srgbClr val="EAEAEA"/>
                </a:gs>
                <a:gs pos="100000">
                  <a:srgbClr val="EAEAEA">
                    <a:gamma/>
                    <a:shade val="8627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9662" name="Rectangle 270"/>
            <p:cNvSpPr>
              <a:spLocks noChangeArrowheads="1"/>
            </p:cNvSpPr>
            <p:nvPr/>
          </p:nvSpPr>
          <p:spPr bwMode="auto">
            <a:xfrm>
              <a:off x="1939" y="2444"/>
              <a:ext cx="79" cy="79"/>
            </a:xfrm>
            <a:prstGeom prst="rect">
              <a:avLst/>
            </a:prstGeom>
            <a:gradFill rotWithShape="1">
              <a:gsLst>
                <a:gs pos="0">
                  <a:srgbClr val="EAEAEA"/>
                </a:gs>
                <a:gs pos="100000">
                  <a:srgbClr val="EAEAEA">
                    <a:gamma/>
                    <a:shade val="8627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</p:grpSp>
      <p:grpSp>
        <p:nvGrpSpPr>
          <p:cNvPr id="59663" name="Group 271"/>
          <p:cNvGrpSpPr>
            <a:grpSpLocks/>
          </p:cNvGrpSpPr>
          <p:nvPr/>
        </p:nvGrpSpPr>
        <p:grpSpPr bwMode="auto">
          <a:xfrm>
            <a:off x="706438" y="2768600"/>
            <a:ext cx="7731125" cy="1905000"/>
            <a:chOff x="445" y="1744"/>
            <a:chExt cx="4870" cy="1200"/>
          </a:xfrm>
        </p:grpSpPr>
        <p:grpSp>
          <p:nvGrpSpPr>
            <p:cNvPr id="59664" name="Group 272"/>
            <p:cNvGrpSpPr>
              <a:grpSpLocks/>
            </p:cNvGrpSpPr>
            <p:nvPr/>
          </p:nvGrpSpPr>
          <p:grpSpPr bwMode="auto">
            <a:xfrm>
              <a:off x="445" y="1744"/>
              <a:ext cx="734" cy="1200"/>
              <a:chOff x="448" y="1746"/>
              <a:chExt cx="724" cy="1188"/>
            </a:xfrm>
          </p:grpSpPr>
          <p:grpSp>
            <p:nvGrpSpPr>
              <p:cNvPr id="59665" name="Group 273"/>
              <p:cNvGrpSpPr>
                <a:grpSpLocks/>
              </p:cNvGrpSpPr>
              <p:nvPr/>
            </p:nvGrpSpPr>
            <p:grpSpPr bwMode="auto">
              <a:xfrm>
                <a:off x="454" y="1752"/>
                <a:ext cx="712" cy="1176"/>
                <a:chOff x="454" y="1752"/>
                <a:chExt cx="712" cy="1176"/>
              </a:xfrm>
            </p:grpSpPr>
            <p:sp>
              <p:nvSpPr>
                <p:cNvPr id="59666" name="Freeform 274"/>
                <p:cNvSpPr>
                  <a:spLocks/>
                </p:cNvSpPr>
                <p:nvPr/>
              </p:nvSpPr>
              <p:spPr bwMode="auto">
                <a:xfrm>
                  <a:off x="454" y="1752"/>
                  <a:ext cx="16" cy="1172"/>
                </a:xfrm>
                <a:custGeom>
                  <a:avLst/>
                  <a:gdLst>
                    <a:gd name="T0" fmla="*/ 0 w 16"/>
                    <a:gd name="T1" fmla="*/ 0 h 1172"/>
                    <a:gd name="T2" fmla="*/ 0 w 16"/>
                    <a:gd name="T3" fmla="*/ 1018 h 1172"/>
                    <a:gd name="T4" fmla="*/ 0 w 16"/>
                    <a:gd name="T5" fmla="*/ 1172 h 1172"/>
                    <a:gd name="T6" fmla="*/ 16 w 16"/>
                    <a:gd name="T7" fmla="*/ 1156 h 1172"/>
                    <a:gd name="T8" fmla="*/ 16 w 16"/>
                    <a:gd name="T9" fmla="*/ 1018 h 1172"/>
                    <a:gd name="T10" fmla="*/ 16 w 16"/>
                    <a:gd name="T11" fmla="*/ 0 h 1172"/>
                    <a:gd name="T12" fmla="*/ 0 w 16"/>
                    <a:gd name="T13" fmla="*/ 0 h 1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" h="1172">
                      <a:moveTo>
                        <a:pt x="0" y="0"/>
                      </a:moveTo>
                      <a:lnTo>
                        <a:pt x="0" y="1018"/>
                      </a:lnTo>
                      <a:lnTo>
                        <a:pt x="0" y="1172"/>
                      </a:lnTo>
                      <a:lnTo>
                        <a:pt x="16" y="1156"/>
                      </a:lnTo>
                      <a:lnTo>
                        <a:pt x="16" y="1018"/>
                      </a:lnTo>
                      <a:lnTo>
                        <a:pt x="1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323232">
                        <a:gamma/>
                        <a:shade val="66275"/>
                        <a:invGamma/>
                      </a:srgbClr>
                    </a:gs>
                    <a:gs pos="100000">
                      <a:srgbClr val="323232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9667" name="Freeform 275"/>
                <p:cNvSpPr>
                  <a:spLocks/>
                </p:cNvSpPr>
                <p:nvPr/>
              </p:nvSpPr>
              <p:spPr bwMode="auto">
                <a:xfrm>
                  <a:off x="458" y="2912"/>
                  <a:ext cx="708" cy="16"/>
                </a:xfrm>
                <a:custGeom>
                  <a:avLst/>
                  <a:gdLst>
                    <a:gd name="T0" fmla="*/ 358 w 358"/>
                    <a:gd name="T1" fmla="*/ 1 h 8"/>
                    <a:gd name="T2" fmla="*/ 24 w 358"/>
                    <a:gd name="T3" fmla="*/ 1 h 8"/>
                    <a:gd name="T4" fmla="*/ 8 w 358"/>
                    <a:gd name="T5" fmla="*/ 1 h 8"/>
                    <a:gd name="T6" fmla="*/ 0 w 358"/>
                    <a:gd name="T7" fmla="*/ 8 h 8"/>
                    <a:gd name="T8" fmla="*/ 24 w 358"/>
                    <a:gd name="T9" fmla="*/ 8 h 8"/>
                    <a:gd name="T10" fmla="*/ 358 w 358"/>
                    <a:gd name="T11" fmla="*/ 8 h 8"/>
                    <a:gd name="T12" fmla="*/ 358 w 358"/>
                    <a:gd name="T13" fmla="*/ 0 h 8"/>
                    <a:gd name="T14" fmla="*/ 358 w 358"/>
                    <a:gd name="T15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58" h="8">
                      <a:moveTo>
                        <a:pt x="358" y="1"/>
                      </a:moveTo>
                      <a:cubicBezTo>
                        <a:pt x="24" y="1"/>
                        <a:pt x="24" y="1"/>
                        <a:pt x="24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24" y="8"/>
                        <a:pt x="24" y="8"/>
                        <a:pt x="24" y="8"/>
                      </a:cubicBezTo>
                      <a:cubicBezTo>
                        <a:pt x="358" y="8"/>
                        <a:pt x="358" y="8"/>
                        <a:pt x="358" y="8"/>
                      </a:cubicBezTo>
                      <a:cubicBezTo>
                        <a:pt x="358" y="0"/>
                        <a:pt x="358" y="0"/>
                        <a:pt x="358" y="0"/>
                      </a:cubicBezTo>
                      <a:cubicBezTo>
                        <a:pt x="358" y="0"/>
                        <a:pt x="358" y="1"/>
                        <a:pt x="358" y="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515151"/>
                    </a:gs>
                    <a:gs pos="100000">
                      <a:srgbClr val="515151">
                        <a:gamma/>
                        <a:shade val="76471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59668" name="Freeform 276"/>
              <p:cNvSpPr>
                <a:spLocks noEditPoints="1"/>
              </p:cNvSpPr>
              <p:nvPr/>
            </p:nvSpPr>
            <p:spPr bwMode="auto">
              <a:xfrm>
                <a:off x="448" y="1746"/>
                <a:ext cx="724" cy="1188"/>
              </a:xfrm>
              <a:custGeom>
                <a:avLst/>
                <a:gdLst>
                  <a:gd name="T0" fmla="*/ 366 w 366"/>
                  <a:gd name="T1" fmla="*/ 599 h 600"/>
                  <a:gd name="T2" fmla="*/ 366 w 366"/>
                  <a:gd name="T3" fmla="*/ 517 h 600"/>
                  <a:gd name="T4" fmla="*/ 366 w 366"/>
                  <a:gd name="T5" fmla="*/ 2 h 600"/>
                  <a:gd name="T6" fmla="*/ 365 w 366"/>
                  <a:gd name="T7" fmla="*/ 0 h 600"/>
                  <a:gd name="T8" fmla="*/ 365 w 366"/>
                  <a:gd name="T9" fmla="*/ 0 h 600"/>
                  <a:gd name="T10" fmla="*/ 29 w 366"/>
                  <a:gd name="T11" fmla="*/ 0 h 600"/>
                  <a:gd name="T12" fmla="*/ 2 w 366"/>
                  <a:gd name="T13" fmla="*/ 0 h 600"/>
                  <a:gd name="T14" fmla="*/ 0 w 366"/>
                  <a:gd name="T15" fmla="*/ 1 h 600"/>
                  <a:gd name="T16" fmla="*/ 0 w 366"/>
                  <a:gd name="T17" fmla="*/ 2 h 600"/>
                  <a:gd name="T18" fmla="*/ 0 w 366"/>
                  <a:gd name="T19" fmla="*/ 517 h 600"/>
                  <a:gd name="T20" fmla="*/ 0 w 366"/>
                  <a:gd name="T21" fmla="*/ 599 h 600"/>
                  <a:gd name="T22" fmla="*/ 2 w 366"/>
                  <a:gd name="T23" fmla="*/ 600 h 600"/>
                  <a:gd name="T24" fmla="*/ 2 w 366"/>
                  <a:gd name="T25" fmla="*/ 600 h 600"/>
                  <a:gd name="T26" fmla="*/ 2 w 366"/>
                  <a:gd name="T27" fmla="*/ 600 h 600"/>
                  <a:gd name="T28" fmla="*/ 29 w 366"/>
                  <a:gd name="T29" fmla="*/ 600 h 600"/>
                  <a:gd name="T30" fmla="*/ 365 w 366"/>
                  <a:gd name="T31" fmla="*/ 600 h 600"/>
                  <a:gd name="T32" fmla="*/ 366 w 366"/>
                  <a:gd name="T33" fmla="*/ 599 h 600"/>
                  <a:gd name="T34" fmla="*/ 366 w 366"/>
                  <a:gd name="T35" fmla="*/ 599 h 600"/>
                  <a:gd name="T36" fmla="*/ 3 w 366"/>
                  <a:gd name="T37" fmla="*/ 517 h 600"/>
                  <a:gd name="T38" fmla="*/ 3 w 366"/>
                  <a:gd name="T39" fmla="*/ 3 h 600"/>
                  <a:gd name="T40" fmla="*/ 11 w 366"/>
                  <a:gd name="T41" fmla="*/ 3 h 600"/>
                  <a:gd name="T42" fmla="*/ 11 w 366"/>
                  <a:gd name="T43" fmla="*/ 517 h 600"/>
                  <a:gd name="T44" fmla="*/ 11 w 366"/>
                  <a:gd name="T45" fmla="*/ 587 h 600"/>
                  <a:gd name="T46" fmla="*/ 3 w 366"/>
                  <a:gd name="T47" fmla="*/ 595 h 600"/>
                  <a:gd name="T48" fmla="*/ 3 w 366"/>
                  <a:gd name="T49" fmla="*/ 517 h 600"/>
                  <a:gd name="T50" fmla="*/ 363 w 366"/>
                  <a:gd name="T51" fmla="*/ 597 h 600"/>
                  <a:gd name="T52" fmla="*/ 29 w 366"/>
                  <a:gd name="T53" fmla="*/ 597 h 600"/>
                  <a:gd name="T54" fmla="*/ 5 w 366"/>
                  <a:gd name="T55" fmla="*/ 597 h 600"/>
                  <a:gd name="T56" fmla="*/ 13 w 366"/>
                  <a:gd name="T57" fmla="*/ 590 h 600"/>
                  <a:gd name="T58" fmla="*/ 29 w 366"/>
                  <a:gd name="T59" fmla="*/ 590 h 600"/>
                  <a:gd name="T60" fmla="*/ 363 w 366"/>
                  <a:gd name="T61" fmla="*/ 590 h 600"/>
                  <a:gd name="T62" fmla="*/ 363 w 366"/>
                  <a:gd name="T63" fmla="*/ 589 h 600"/>
                  <a:gd name="T64" fmla="*/ 363 w 366"/>
                  <a:gd name="T65" fmla="*/ 597 h 600"/>
                  <a:gd name="T66" fmla="*/ 363 w 366"/>
                  <a:gd name="T67" fmla="*/ 517 h 600"/>
                  <a:gd name="T68" fmla="*/ 363 w 366"/>
                  <a:gd name="T69" fmla="*/ 587 h 600"/>
                  <a:gd name="T70" fmla="*/ 363 w 366"/>
                  <a:gd name="T71" fmla="*/ 587 h 600"/>
                  <a:gd name="T72" fmla="*/ 29 w 366"/>
                  <a:gd name="T73" fmla="*/ 587 h 600"/>
                  <a:gd name="T74" fmla="*/ 14 w 366"/>
                  <a:gd name="T75" fmla="*/ 587 h 600"/>
                  <a:gd name="T76" fmla="*/ 14 w 366"/>
                  <a:gd name="T77" fmla="*/ 517 h 600"/>
                  <a:gd name="T78" fmla="*/ 14 w 366"/>
                  <a:gd name="T79" fmla="*/ 3 h 600"/>
                  <a:gd name="T80" fmla="*/ 29 w 366"/>
                  <a:gd name="T81" fmla="*/ 3 h 600"/>
                  <a:gd name="T82" fmla="*/ 363 w 366"/>
                  <a:gd name="T83" fmla="*/ 3 h 600"/>
                  <a:gd name="T84" fmla="*/ 363 w 366"/>
                  <a:gd name="T85" fmla="*/ 517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66" h="600">
                    <a:moveTo>
                      <a:pt x="366" y="599"/>
                    </a:moveTo>
                    <a:cubicBezTo>
                      <a:pt x="366" y="517"/>
                      <a:pt x="366" y="517"/>
                      <a:pt x="366" y="517"/>
                    </a:cubicBezTo>
                    <a:cubicBezTo>
                      <a:pt x="366" y="2"/>
                      <a:pt x="366" y="2"/>
                      <a:pt x="366" y="2"/>
                    </a:cubicBezTo>
                    <a:cubicBezTo>
                      <a:pt x="366" y="1"/>
                      <a:pt x="366" y="1"/>
                      <a:pt x="365" y="0"/>
                    </a:cubicBezTo>
                    <a:cubicBezTo>
                      <a:pt x="365" y="0"/>
                      <a:pt x="365" y="0"/>
                      <a:pt x="365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517"/>
                      <a:pt x="0" y="517"/>
                      <a:pt x="0" y="517"/>
                    </a:cubicBezTo>
                    <a:cubicBezTo>
                      <a:pt x="0" y="599"/>
                      <a:pt x="0" y="599"/>
                      <a:pt x="0" y="599"/>
                    </a:cubicBezTo>
                    <a:cubicBezTo>
                      <a:pt x="0" y="600"/>
                      <a:pt x="1" y="600"/>
                      <a:pt x="2" y="600"/>
                    </a:cubicBezTo>
                    <a:cubicBezTo>
                      <a:pt x="2" y="600"/>
                      <a:pt x="2" y="600"/>
                      <a:pt x="2" y="600"/>
                    </a:cubicBezTo>
                    <a:cubicBezTo>
                      <a:pt x="2" y="600"/>
                      <a:pt x="2" y="600"/>
                      <a:pt x="2" y="600"/>
                    </a:cubicBezTo>
                    <a:cubicBezTo>
                      <a:pt x="29" y="600"/>
                      <a:pt x="29" y="600"/>
                      <a:pt x="29" y="600"/>
                    </a:cubicBezTo>
                    <a:cubicBezTo>
                      <a:pt x="365" y="600"/>
                      <a:pt x="365" y="600"/>
                      <a:pt x="365" y="600"/>
                    </a:cubicBezTo>
                    <a:cubicBezTo>
                      <a:pt x="366" y="600"/>
                      <a:pt x="366" y="600"/>
                      <a:pt x="366" y="599"/>
                    </a:cubicBezTo>
                    <a:cubicBezTo>
                      <a:pt x="366" y="599"/>
                      <a:pt x="366" y="599"/>
                      <a:pt x="366" y="599"/>
                    </a:cubicBezTo>
                    <a:close/>
                    <a:moveTo>
                      <a:pt x="3" y="517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517"/>
                      <a:pt x="11" y="517"/>
                      <a:pt x="11" y="517"/>
                    </a:cubicBezTo>
                    <a:cubicBezTo>
                      <a:pt x="11" y="587"/>
                      <a:pt x="11" y="587"/>
                      <a:pt x="11" y="587"/>
                    </a:cubicBezTo>
                    <a:cubicBezTo>
                      <a:pt x="3" y="595"/>
                      <a:pt x="3" y="595"/>
                      <a:pt x="3" y="595"/>
                    </a:cubicBezTo>
                    <a:lnTo>
                      <a:pt x="3" y="517"/>
                    </a:lnTo>
                    <a:close/>
                    <a:moveTo>
                      <a:pt x="363" y="597"/>
                    </a:moveTo>
                    <a:cubicBezTo>
                      <a:pt x="29" y="597"/>
                      <a:pt x="29" y="597"/>
                      <a:pt x="29" y="597"/>
                    </a:cubicBezTo>
                    <a:cubicBezTo>
                      <a:pt x="5" y="597"/>
                      <a:pt x="5" y="597"/>
                      <a:pt x="5" y="597"/>
                    </a:cubicBezTo>
                    <a:cubicBezTo>
                      <a:pt x="13" y="590"/>
                      <a:pt x="13" y="590"/>
                      <a:pt x="13" y="590"/>
                    </a:cubicBezTo>
                    <a:cubicBezTo>
                      <a:pt x="29" y="590"/>
                      <a:pt x="29" y="590"/>
                      <a:pt x="29" y="590"/>
                    </a:cubicBezTo>
                    <a:cubicBezTo>
                      <a:pt x="363" y="590"/>
                      <a:pt x="363" y="590"/>
                      <a:pt x="363" y="590"/>
                    </a:cubicBezTo>
                    <a:cubicBezTo>
                      <a:pt x="363" y="590"/>
                      <a:pt x="363" y="589"/>
                      <a:pt x="363" y="589"/>
                    </a:cubicBezTo>
                    <a:lnTo>
                      <a:pt x="363" y="597"/>
                    </a:lnTo>
                    <a:close/>
                    <a:moveTo>
                      <a:pt x="363" y="517"/>
                    </a:moveTo>
                    <a:cubicBezTo>
                      <a:pt x="363" y="587"/>
                      <a:pt x="363" y="587"/>
                      <a:pt x="363" y="587"/>
                    </a:cubicBezTo>
                    <a:cubicBezTo>
                      <a:pt x="363" y="587"/>
                      <a:pt x="363" y="587"/>
                      <a:pt x="363" y="587"/>
                    </a:cubicBezTo>
                    <a:cubicBezTo>
                      <a:pt x="29" y="587"/>
                      <a:pt x="29" y="587"/>
                      <a:pt x="29" y="587"/>
                    </a:cubicBezTo>
                    <a:cubicBezTo>
                      <a:pt x="14" y="587"/>
                      <a:pt x="14" y="587"/>
                      <a:pt x="14" y="587"/>
                    </a:cubicBezTo>
                    <a:cubicBezTo>
                      <a:pt x="14" y="517"/>
                      <a:pt x="14" y="517"/>
                      <a:pt x="14" y="517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363" y="3"/>
                      <a:pt x="363" y="3"/>
                      <a:pt x="363" y="3"/>
                    </a:cubicBezTo>
                    <a:lnTo>
                      <a:pt x="363" y="517"/>
                    </a:lnTo>
                    <a:close/>
                  </a:path>
                </a:pathLst>
              </a:custGeom>
              <a:solidFill>
                <a:srgbClr val="1C1C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9669" name="Group 277"/>
            <p:cNvGrpSpPr>
              <a:grpSpLocks/>
            </p:cNvGrpSpPr>
            <p:nvPr/>
          </p:nvGrpSpPr>
          <p:grpSpPr bwMode="auto">
            <a:xfrm>
              <a:off x="1225" y="1744"/>
              <a:ext cx="734" cy="1200"/>
              <a:chOff x="448" y="1746"/>
              <a:chExt cx="724" cy="1188"/>
            </a:xfrm>
          </p:grpSpPr>
          <p:grpSp>
            <p:nvGrpSpPr>
              <p:cNvPr id="59670" name="Group 278"/>
              <p:cNvGrpSpPr>
                <a:grpSpLocks/>
              </p:cNvGrpSpPr>
              <p:nvPr/>
            </p:nvGrpSpPr>
            <p:grpSpPr bwMode="auto">
              <a:xfrm>
                <a:off x="454" y="1752"/>
                <a:ext cx="712" cy="1176"/>
                <a:chOff x="454" y="1752"/>
                <a:chExt cx="712" cy="1176"/>
              </a:xfrm>
            </p:grpSpPr>
            <p:sp>
              <p:nvSpPr>
                <p:cNvPr id="59671" name="Freeform 279"/>
                <p:cNvSpPr>
                  <a:spLocks/>
                </p:cNvSpPr>
                <p:nvPr/>
              </p:nvSpPr>
              <p:spPr bwMode="auto">
                <a:xfrm>
                  <a:off x="454" y="1752"/>
                  <a:ext cx="16" cy="1172"/>
                </a:xfrm>
                <a:custGeom>
                  <a:avLst/>
                  <a:gdLst>
                    <a:gd name="T0" fmla="*/ 0 w 16"/>
                    <a:gd name="T1" fmla="*/ 0 h 1172"/>
                    <a:gd name="T2" fmla="*/ 0 w 16"/>
                    <a:gd name="T3" fmla="*/ 1018 h 1172"/>
                    <a:gd name="T4" fmla="*/ 0 w 16"/>
                    <a:gd name="T5" fmla="*/ 1172 h 1172"/>
                    <a:gd name="T6" fmla="*/ 16 w 16"/>
                    <a:gd name="T7" fmla="*/ 1156 h 1172"/>
                    <a:gd name="T8" fmla="*/ 16 w 16"/>
                    <a:gd name="T9" fmla="*/ 1018 h 1172"/>
                    <a:gd name="T10" fmla="*/ 16 w 16"/>
                    <a:gd name="T11" fmla="*/ 0 h 1172"/>
                    <a:gd name="T12" fmla="*/ 0 w 16"/>
                    <a:gd name="T13" fmla="*/ 0 h 1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" h="1172">
                      <a:moveTo>
                        <a:pt x="0" y="0"/>
                      </a:moveTo>
                      <a:lnTo>
                        <a:pt x="0" y="1018"/>
                      </a:lnTo>
                      <a:lnTo>
                        <a:pt x="0" y="1172"/>
                      </a:lnTo>
                      <a:lnTo>
                        <a:pt x="16" y="1156"/>
                      </a:lnTo>
                      <a:lnTo>
                        <a:pt x="16" y="1018"/>
                      </a:lnTo>
                      <a:lnTo>
                        <a:pt x="1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323232">
                        <a:gamma/>
                        <a:shade val="66275"/>
                        <a:invGamma/>
                      </a:srgbClr>
                    </a:gs>
                    <a:gs pos="100000">
                      <a:srgbClr val="323232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9672" name="Freeform 280"/>
                <p:cNvSpPr>
                  <a:spLocks/>
                </p:cNvSpPr>
                <p:nvPr/>
              </p:nvSpPr>
              <p:spPr bwMode="auto">
                <a:xfrm>
                  <a:off x="458" y="2912"/>
                  <a:ext cx="708" cy="16"/>
                </a:xfrm>
                <a:custGeom>
                  <a:avLst/>
                  <a:gdLst>
                    <a:gd name="T0" fmla="*/ 358 w 358"/>
                    <a:gd name="T1" fmla="*/ 1 h 8"/>
                    <a:gd name="T2" fmla="*/ 24 w 358"/>
                    <a:gd name="T3" fmla="*/ 1 h 8"/>
                    <a:gd name="T4" fmla="*/ 8 w 358"/>
                    <a:gd name="T5" fmla="*/ 1 h 8"/>
                    <a:gd name="T6" fmla="*/ 0 w 358"/>
                    <a:gd name="T7" fmla="*/ 8 h 8"/>
                    <a:gd name="T8" fmla="*/ 24 w 358"/>
                    <a:gd name="T9" fmla="*/ 8 h 8"/>
                    <a:gd name="T10" fmla="*/ 358 w 358"/>
                    <a:gd name="T11" fmla="*/ 8 h 8"/>
                    <a:gd name="T12" fmla="*/ 358 w 358"/>
                    <a:gd name="T13" fmla="*/ 0 h 8"/>
                    <a:gd name="T14" fmla="*/ 358 w 358"/>
                    <a:gd name="T15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58" h="8">
                      <a:moveTo>
                        <a:pt x="358" y="1"/>
                      </a:moveTo>
                      <a:cubicBezTo>
                        <a:pt x="24" y="1"/>
                        <a:pt x="24" y="1"/>
                        <a:pt x="24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24" y="8"/>
                        <a:pt x="24" y="8"/>
                        <a:pt x="24" y="8"/>
                      </a:cubicBezTo>
                      <a:cubicBezTo>
                        <a:pt x="358" y="8"/>
                        <a:pt x="358" y="8"/>
                        <a:pt x="358" y="8"/>
                      </a:cubicBezTo>
                      <a:cubicBezTo>
                        <a:pt x="358" y="0"/>
                        <a:pt x="358" y="0"/>
                        <a:pt x="358" y="0"/>
                      </a:cubicBezTo>
                      <a:cubicBezTo>
                        <a:pt x="358" y="0"/>
                        <a:pt x="358" y="1"/>
                        <a:pt x="358" y="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515151"/>
                    </a:gs>
                    <a:gs pos="100000">
                      <a:srgbClr val="515151">
                        <a:gamma/>
                        <a:shade val="76471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59673" name="Freeform 281"/>
              <p:cNvSpPr>
                <a:spLocks noEditPoints="1"/>
              </p:cNvSpPr>
              <p:nvPr/>
            </p:nvSpPr>
            <p:spPr bwMode="auto">
              <a:xfrm>
                <a:off x="448" y="1746"/>
                <a:ext cx="724" cy="1188"/>
              </a:xfrm>
              <a:custGeom>
                <a:avLst/>
                <a:gdLst>
                  <a:gd name="T0" fmla="*/ 366 w 366"/>
                  <a:gd name="T1" fmla="*/ 599 h 600"/>
                  <a:gd name="T2" fmla="*/ 366 w 366"/>
                  <a:gd name="T3" fmla="*/ 517 h 600"/>
                  <a:gd name="T4" fmla="*/ 366 w 366"/>
                  <a:gd name="T5" fmla="*/ 2 h 600"/>
                  <a:gd name="T6" fmla="*/ 365 w 366"/>
                  <a:gd name="T7" fmla="*/ 0 h 600"/>
                  <a:gd name="T8" fmla="*/ 365 w 366"/>
                  <a:gd name="T9" fmla="*/ 0 h 600"/>
                  <a:gd name="T10" fmla="*/ 29 w 366"/>
                  <a:gd name="T11" fmla="*/ 0 h 600"/>
                  <a:gd name="T12" fmla="*/ 2 w 366"/>
                  <a:gd name="T13" fmla="*/ 0 h 600"/>
                  <a:gd name="T14" fmla="*/ 0 w 366"/>
                  <a:gd name="T15" fmla="*/ 1 h 600"/>
                  <a:gd name="T16" fmla="*/ 0 w 366"/>
                  <a:gd name="T17" fmla="*/ 2 h 600"/>
                  <a:gd name="T18" fmla="*/ 0 w 366"/>
                  <a:gd name="T19" fmla="*/ 517 h 600"/>
                  <a:gd name="T20" fmla="*/ 0 w 366"/>
                  <a:gd name="T21" fmla="*/ 599 h 600"/>
                  <a:gd name="T22" fmla="*/ 2 w 366"/>
                  <a:gd name="T23" fmla="*/ 600 h 600"/>
                  <a:gd name="T24" fmla="*/ 2 w 366"/>
                  <a:gd name="T25" fmla="*/ 600 h 600"/>
                  <a:gd name="T26" fmla="*/ 2 w 366"/>
                  <a:gd name="T27" fmla="*/ 600 h 600"/>
                  <a:gd name="T28" fmla="*/ 29 w 366"/>
                  <a:gd name="T29" fmla="*/ 600 h 600"/>
                  <a:gd name="T30" fmla="*/ 365 w 366"/>
                  <a:gd name="T31" fmla="*/ 600 h 600"/>
                  <a:gd name="T32" fmla="*/ 366 w 366"/>
                  <a:gd name="T33" fmla="*/ 599 h 600"/>
                  <a:gd name="T34" fmla="*/ 366 w 366"/>
                  <a:gd name="T35" fmla="*/ 599 h 600"/>
                  <a:gd name="T36" fmla="*/ 3 w 366"/>
                  <a:gd name="T37" fmla="*/ 517 h 600"/>
                  <a:gd name="T38" fmla="*/ 3 w 366"/>
                  <a:gd name="T39" fmla="*/ 3 h 600"/>
                  <a:gd name="T40" fmla="*/ 11 w 366"/>
                  <a:gd name="T41" fmla="*/ 3 h 600"/>
                  <a:gd name="T42" fmla="*/ 11 w 366"/>
                  <a:gd name="T43" fmla="*/ 517 h 600"/>
                  <a:gd name="T44" fmla="*/ 11 w 366"/>
                  <a:gd name="T45" fmla="*/ 587 h 600"/>
                  <a:gd name="T46" fmla="*/ 3 w 366"/>
                  <a:gd name="T47" fmla="*/ 595 h 600"/>
                  <a:gd name="T48" fmla="*/ 3 w 366"/>
                  <a:gd name="T49" fmla="*/ 517 h 600"/>
                  <a:gd name="T50" fmla="*/ 363 w 366"/>
                  <a:gd name="T51" fmla="*/ 597 h 600"/>
                  <a:gd name="T52" fmla="*/ 29 w 366"/>
                  <a:gd name="T53" fmla="*/ 597 h 600"/>
                  <a:gd name="T54" fmla="*/ 5 w 366"/>
                  <a:gd name="T55" fmla="*/ 597 h 600"/>
                  <a:gd name="T56" fmla="*/ 13 w 366"/>
                  <a:gd name="T57" fmla="*/ 590 h 600"/>
                  <a:gd name="T58" fmla="*/ 29 w 366"/>
                  <a:gd name="T59" fmla="*/ 590 h 600"/>
                  <a:gd name="T60" fmla="*/ 363 w 366"/>
                  <a:gd name="T61" fmla="*/ 590 h 600"/>
                  <a:gd name="T62" fmla="*/ 363 w 366"/>
                  <a:gd name="T63" fmla="*/ 589 h 600"/>
                  <a:gd name="T64" fmla="*/ 363 w 366"/>
                  <a:gd name="T65" fmla="*/ 597 h 600"/>
                  <a:gd name="T66" fmla="*/ 363 w 366"/>
                  <a:gd name="T67" fmla="*/ 517 h 600"/>
                  <a:gd name="T68" fmla="*/ 363 w 366"/>
                  <a:gd name="T69" fmla="*/ 587 h 600"/>
                  <a:gd name="T70" fmla="*/ 363 w 366"/>
                  <a:gd name="T71" fmla="*/ 587 h 600"/>
                  <a:gd name="T72" fmla="*/ 29 w 366"/>
                  <a:gd name="T73" fmla="*/ 587 h 600"/>
                  <a:gd name="T74" fmla="*/ 14 w 366"/>
                  <a:gd name="T75" fmla="*/ 587 h 600"/>
                  <a:gd name="T76" fmla="*/ 14 w 366"/>
                  <a:gd name="T77" fmla="*/ 517 h 600"/>
                  <a:gd name="T78" fmla="*/ 14 w 366"/>
                  <a:gd name="T79" fmla="*/ 3 h 600"/>
                  <a:gd name="T80" fmla="*/ 29 w 366"/>
                  <a:gd name="T81" fmla="*/ 3 h 600"/>
                  <a:gd name="T82" fmla="*/ 363 w 366"/>
                  <a:gd name="T83" fmla="*/ 3 h 600"/>
                  <a:gd name="T84" fmla="*/ 363 w 366"/>
                  <a:gd name="T85" fmla="*/ 517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66" h="600">
                    <a:moveTo>
                      <a:pt x="366" y="599"/>
                    </a:moveTo>
                    <a:cubicBezTo>
                      <a:pt x="366" y="517"/>
                      <a:pt x="366" y="517"/>
                      <a:pt x="366" y="517"/>
                    </a:cubicBezTo>
                    <a:cubicBezTo>
                      <a:pt x="366" y="2"/>
                      <a:pt x="366" y="2"/>
                      <a:pt x="366" y="2"/>
                    </a:cubicBezTo>
                    <a:cubicBezTo>
                      <a:pt x="366" y="1"/>
                      <a:pt x="366" y="1"/>
                      <a:pt x="365" y="0"/>
                    </a:cubicBezTo>
                    <a:cubicBezTo>
                      <a:pt x="365" y="0"/>
                      <a:pt x="365" y="0"/>
                      <a:pt x="365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517"/>
                      <a:pt x="0" y="517"/>
                      <a:pt x="0" y="517"/>
                    </a:cubicBezTo>
                    <a:cubicBezTo>
                      <a:pt x="0" y="599"/>
                      <a:pt x="0" y="599"/>
                      <a:pt x="0" y="599"/>
                    </a:cubicBezTo>
                    <a:cubicBezTo>
                      <a:pt x="0" y="600"/>
                      <a:pt x="1" y="600"/>
                      <a:pt x="2" y="600"/>
                    </a:cubicBezTo>
                    <a:cubicBezTo>
                      <a:pt x="2" y="600"/>
                      <a:pt x="2" y="600"/>
                      <a:pt x="2" y="600"/>
                    </a:cubicBezTo>
                    <a:cubicBezTo>
                      <a:pt x="2" y="600"/>
                      <a:pt x="2" y="600"/>
                      <a:pt x="2" y="600"/>
                    </a:cubicBezTo>
                    <a:cubicBezTo>
                      <a:pt x="29" y="600"/>
                      <a:pt x="29" y="600"/>
                      <a:pt x="29" y="600"/>
                    </a:cubicBezTo>
                    <a:cubicBezTo>
                      <a:pt x="365" y="600"/>
                      <a:pt x="365" y="600"/>
                      <a:pt x="365" y="600"/>
                    </a:cubicBezTo>
                    <a:cubicBezTo>
                      <a:pt x="366" y="600"/>
                      <a:pt x="366" y="600"/>
                      <a:pt x="366" y="599"/>
                    </a:cubicBezTo>
                    <a:cubicBezTo>
                      <a:pt x="366" y="599"/>
                      <a:pt x="366" y="599"/>
                      <a:pt x="366" y="599"/>
                    </a:cubicBezTo>
                    <a:close/>
                    <a:moveTo>
                      <a:pt x="3" y="517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517"/>
                      <a:pt x="11" y="517"/>
                      <a:pt x="11" y="517"/>
                    </a:cubicBezTo>
                    <a:cubicBezTo>
                      <a:pt x="11" y="587"/>
                      <a:pt x="11" y="587"/>
                      <a:pt x="11" y="587"/>
                    </a:cubicBezTo>
                    <a:cubicBezTo>
                      <a:pt x="3" y="595"/>
                      <a:pt x="3" y="595"/>
                      <a:pt x="3" y="595"/>
                    </a:cubicBezTo>
                    <a:lnTo>
                      <a:pt x="3" y="517"/>
                    </a:lnTo>
                    <a:close/>
                    <a:moveTo>
                      <a:pt x="363" y="597"/>
                    </a:moveTo>
                    <a:cubicBezTo>
                      <a:pt x="29" y="597"/>
                      <a:pt x="29" y="597"/>
                      <a:pt x="29" y="597"/>
                    </a:cubicBezTo>
                    <a:cubicBezTo>
                      <a:pt x="5" y="597"/>
                      <a:pt x="5" y="597"/>
                      <a:pt x="5" y="597"/>
                    </a:cubicBezTo>
                    <a:cubicBezTo>
                      <a:pt x="13" y="590"/>
                      <a:pt x="13" y="590"/>
                      <a:pt x="13" y="590"/>
                    </a:cubicBezTo>
                    <a:cubicBezTo>
                      <a:pt x="29" y="590"/>
                      <a:pt x="29" y="590"/>
                      <a:pt x="29" y="590"/>
                    </a:cubicBezTo>
                    <a:cubicBezTo>
                      <a:pt x="363" y="590"/>
                      <a:pt x="363" y="590"/>
                      <a:pt x="363" y="590"/>
                    </a:cubicBezTo>
                    <a:cubicBezTo>
                      <a:pt x="363" y="590"/>
                      <a:pt x="363" y="589"/>
                      <a:pt x="363" y="589"/>
                    </a:cubicBezTo>
                    <a:lnTo>
                      <a:pt x="363" y="597"/>
                    </a:lnTo>
                    <a:close/>
                    <a:moveTo>
                      <a:pt x="363" y="517"/>
                    </a:moveTo>
                    <a:cubicBezTo>
                      <a:pt x="363" y="587"/>
                      <a:pt x="363" y="587"/>
                      <a:pt x="363" y="587"/>
                    </a:cubicBezTo>
                    <a:cubicBezTo>
                      <a:pt x="363" y="587"/>
                      <a:pt x="363" y="587"/>
                      <a:pt x="363" y="587"/>
                    </a:cubicBezTo>
                    <a:cubicBezTo>
                      <a:pt x="29" y="587"/>
                      <a:pt x="29" y="587"/>
                      <a:pt x="29" y="587"/>
                    </a:cubicBezTo>
                    <a:cubicBezTo>
                      <a:pt x="14" y="587"/>
                      <a:pt x="14" y="587"/>
                      <a:pt x="14" y="587"/>
                    </a:cubicBezTo>
                    <a:cubicBezTo>
                      <a:pt x="14" y="517"/>
                      <a:pt x="14" y="517"/>
                      <a:pt x="14" y="517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363" y="3"/>
                      <a:pt x="363" y="3"/>
                      <a:pt x="363" y="3"/>
                    </a:cubicBezTo>
                    <a:lnTo>
                      <a:pt x="363" y="517"/>
                    </a:lnTo>
                    <a:close/>
                  </a:path>
                </a:pathLst>
              </a:custGeom>
              <a:solidFill>
                <a:srgbClr val="1C1C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9674" name="Group 282"/>
            <p:cNvGrpSpPr>
              <a:grpSpLocks/>
            </p:cNvGrpSpPr>
            <p:nvPr/>
          </p:nvGrpSpPr>
          <p:grpSpPr bwMode="auto">
            <a:xfrm flipH="1">
              <a:off x="4581" y="1744"/>
              <a:ext cx="734" cy="1200"/>
              <a:chOff x="448" y="1746"/>
              <a:chExt cx="724" cy="1188"/>
            </a:xfrm>
          </p:grpSpPr>
          <p:grpSp>
            <p:nvGrpSpPr>
              <p:cNvPr id="59675" name="Group 283"/>
              <p:cNvGrpSpPr>
                <a:grpSpLocks/>
              </p:cNvGrpSpPr>
              <p:nvPr/>
            </p:nvGrpSpPr>
            <p:grpSpPr bwMode="auto">
              <a:xfrm>
                <a:off x="454" y="1752"/>
                <a:ext cx="712" cy="1176"/>
                <a:chOff x="454" y="1752"/>
                <a:chExt cx="712" cy="1176"/>
              </a:xfrm>
            </p:grpSpPr>
            <p:sp>
              <p:nvSpPr>
                <p:cNvPr id="59676" name="Freeform 284"/>
                <p:cNvSpPr>
                  <a:spLocks/>
                </p:cNvSpPr>
                <p:nvPr/>
              </p:nvSpPr>
              <p:spPr bwMode="auto">
                <a:xfrm>
                  <a:off x="454" y="1752"/>
                  <a:ext cx="16" cy="1172"/>
                </a:xfrm>
                <a:custGeom>
                  <a:avLst/>
                  <a:gdLst>
                    <a:gd name="T0" fmla="*/ 0 w 16"/>
                    <a:gd name="T1" fmla="*/ 0 h 1172"/>
                    <a:gd name="T2" fmla="*/ 0 w 16"/>
                    <a:gd name="T3" fmla="*/ 1018 h 1172"/>
                    <a:gd name="T4" fmla="*/ 0 w 16"/>
                    <a:gd name="T5" fmla="*/ 1172 h 1172"/>
                    <a:gd name="T6" fmla="*/ 16 w 16"/>
                    <a:gd name="T7" fmla="*/ 1156 h 1172"/>
                    <a:gd name="T8" fmla="*/ 16 w 16"/>
                    <a:gd name="T9" fmla="*/ 1018 h 1172"/>
                    <a:gd name="T10" fmla="*/ 16 w 16"/>
                    <a:gd name="T11" fmla="*/ 0 h 1172"/>
                    <a:gd name="T12" fmla="*/ 0 w 16"/>
                    <a:gd name="T13" fmla="*/ 0 h 1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" h="1172">
                      <a:moveTo>
                        <a:pt x="0" y="0"/>
                      </a:moveTo>
                      <a:lnTo>
                        <a:pt x="0" y="1018"/>
                      </a:lnTo>
                      <a:lnTo>
                        <a:pt x="0" y="1172"/>
                      </a:lnTo>
                      <a:lnTo>
                        <a:pt x="16" y="1156"/>
                      </a:lnTo>
                      <a:lnTo>
                        <a:pt x="16" y="1018"/>
                      </a:lnTo>
                      <a:lnTo>
                        <a:pt x="1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323232">
                        <a:gamma/>
                        <a:shade val="66275"/>
                        <a:invGamma/>
                      </a:srgbClr>
                    </a:gs>
                    <a:gs pos="100000">
                      <a:srgbClr val="323232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9677" name="Freeform 285"/>
                <p:cNvSpPr>
                  <a:spLocks/>
                </p:cNvSpPr>
                <p:nvPr/>
              </p:nvSpPr>
              <p:spPr bwMode="auto">
                <a:xfrm>
                  <a:off x="458" y="2912"/>
                  <a:ext cx="708" cy="16"/>
                </a:xfrm>
                <a:custGeom>
                  <a:avLst/>
                  <a:gdLst>
                    <a:gd name="T0" fmla="*/ 358 w 358"/>
                    <a:gd name="T1" fmla="*/ 1 h 8"/>
                    <a:gd name="T2" fmla="*/ 24 w 358"/>
                    <a:gd name="T3" fmla="*/ 1 h 8"/>
                    <a:gd name="T4" fmla="*/ 8 w 358"/>
                    <a:gd name="T5" fmla="*/ 1 h 8"/>
                    <a:gd name="T6" fmla="*/ 0 w 358"/>
                    <a:gd name="T7" fmla="*/ 8 h 8"/>
                    <a:gd name="T8" fmla="*/ 24 w 358"/>
                    <a:gd name="T9" fmla="*/ 8 h 8"/>
                    <a:gd name="T10" fmla="*/ 358 w 358"/>
                    <a:gd name="T11" fmla="*/ 8 h 8"/>
                    <a:gd name="T12" fmla="*/ 358 w 358"/>
                    <a:gd name="T13" fmla="*/ 0 h 8"/>
                    <a:gd name="T14" fmla="*/ 358 w 358"/>
                    <a:gd name="T15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58" h="8">
                      <a:moveTo>
                        <a:pt x="358" y="1"/>
                      </a:moveTo>
                      <a:cubicBezTo>
                        <a:pt x="24" y="1"/>
                        <a:pt x="24" y="1"/>
                        <a:pt x="24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24" y="8"/>
                        <a:pt x="24" y="8"/>
                        <a:pt x="24" y="8"/>
                      </a:cubicBezTo>
                      <a:cubicBezTo>
                        <a:pt x="358" y="8"/>
                        <a:pt x="358" y="8"/>
                        <a:pt x="358" y="8"/>
                      </a:cubicBezTo>
                      <a:cubicBezTo>
                        <a:pt x="358" y="0"/>
                        <a:pt x="358" y="0"/>
                        <a:pt x="358" y="0"/>
                      </a:cubicBezTo>
                      <a:cubicBezTo>
                        <a:pt x="358" y="0"/>
                        <a:pt x="358" y="1"/>
                        <a:pt x="358" y="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515151"/>
                    </a:gs>
                    <a:gs pos="100000">
                      <a:srgbClr val="515151">
                        <a:gamma/>
                        <a:shade val="76471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59678" name="Freeform 286"/>
              <p:cNvSpPr>
                <a:spLocks noEditPoints="1"/>
              </p:cNvSpPr>
              <p:nvPr/>
            </p:nvSpPr>
            <p:spPr bwMode="auto">
              <a:xfrm>
                <a:off x="448" y="1746"/>
                <a:ext cx="724" cy="1188"/>
              </a:xfrm>
              <a:custGeom>
                <a:avLst/>
                <a:gdLst>
                  <a:gd name="T0" fmla="*/ 366 w 366"/>
                  <a:gd name="T1" fmla="*/ 599 h 600"/>
                  <a:gd name="T2" fmla="*/ 366 w 366"/>
                  <a:gd name="T3" fmla="*/ 517 h 600"/>
                  <a:gd name="T4" fmla="*/ 366 w 366"/>
                  <a:gd name="T5" fmla="*/ 2 h 600"/>
                  <a:gd name="T6" fmla="*/ 365 w 366"/>
                  <a:gd name="T7" fmla="*/ 0 h 600"/>
                  <a:gd name="T8" fmla="*/ 365 w 366"/>
                  <a:gd name="T9" fmla="*/ 0 h 600"/>
                  <a:gd name="T10" fmla="*/ 29 w 366"/>
                  <a:gd name="T11" fmla="*/ 0 h 600"/>
                  <a:gd name="T12" fmla="*/ 2 w 366"/>
                  <a:gd name="T13" fmla="*/ 0 h 600"/>
                  <a:gd name="T14" fmla="*/ 0 w 366"/>
                  <a:gd name="T15" fmla="*/ 1 h 600"/>
                  <a:gd name="T16" fmla="*/ 0 w 366"/>
                  <a:gd name="T17" fmla="*/ 2 h 600"/>
                  <a:gd name="T18" fmla="*/ 0 w 366"/>
                  <a:gd name="T19" fmla="*/ 517 h 600"/>
                  <a:gd name="T20" fmla="*/ 0 w 366"/>
                  <a:gd name="T21" fmla="*/ 599 h 600"/>
                  <a:gd name="T22" fmla="*/ 2 w 366"/>
                  <a:gd name="T23" fmla="*/ 600 h 600"/>
                  <a:gd name="T24" fmla="*/ 2 w 366"/>
                  <a:gd name="T25" fmla="*/ 600 h 600"/>
                  <a:gd name="T26" fmla="*/ 2 w 366"/>
                  <a:gd name="T27" fmla="*/ 600 h 600"/>
                  <a:gd name="T28" fmla="*/ 29 w 366"/>
                  <a:gd name="T29" fmla="*/ 600 h 600"/>
                  <a:gd name="T30" fmla="*/ 365 w 366"/>
                  <a:gd name="T31" fmla="*/ 600 h 600"/>
                  <a:gd name="T32" fmla="*/ 366 w 366"/>
                  <a:gd name="T33" fmla="*/ 599 h 600"/>
                  <a:gd name="T34" fmla="*/ 366 w 366"/>
                  <a:gd name="T35" fmla="*/ 599 h 600"/>
                  <a:gd name="T36" fmla="*/ 3 w 366"/>
                  <a:gd name="T37" fmla="*/ 517 h 600"/>
                  <a:gd name="T38" fmla="*/ 3 w 366"/>
                  <a:gd name="T39" fmla="*/ 3 h 600"/>
                  <a:gd name="T40" fmla="*/ 11 w 366"/>
                  <a:gd name="T41" fmla="*/ 3 h 600"/>
                  <a:gd name="T42" fmla="*/ 11 w 366"/>
                  <a:gd name="T43" fmla="*/ 517 h 600"/>
                  <a:gd name="T44" fmla="*/ 11 w 366"/>
                  <a:gd name="T45" fmla="*/ 587 h 600"/>
                  <a:gd name="T46" fmla="*/ 3 w 366"/>
                  <a:gd name="T47" fmla="*/ 595 h 600"/>
                  <a:gd name="T48" fmla="*/ 3 w 366"/>
                  <a:gd name="T49" fmla="*/ 517 h 600"/>
                  <a:gd name="T50" fmla="*/ 363 w 366"/>
                  <a:gd name="T51" fmla="*/ 597 h 600"/>
                  <a:gd name="T52" fmla="*/ 29 w 366"/>
                  <a:gd name="T53" fmla="*/ 597 h 600"/>
                  <a:gd name="T54" fmla="*/ 5 w 366"/>
                  <a:gd name="T55" fmla="*/ 597 h 600"/>
                  <a:gd name="T56" fmla="*/ 13 w 366"/>
                  <a:gd name="T57" fmla="*/ 590 h 600"/>
                  <a:gd name="T58" fmla="*/ 29 w 366"/>
                  <a:gd name="T59" fmla="*/ 590 h 600"/>
                  <a:gd name="T60" fmla="*/ 363 w 366"/>
                  <a:gd name="T61" fmla="*/ 590 h 600"/>
                  <a:gd name="T62" fmla="*/ 363 w 366"/>
                  <a:gd name="T63" fmla="*/ 589 h 600"/>
                  <a:gd name="T64" fmla="*/ 363 w 366"/>
                  <a:gd name="T65" fmla="*/ 597 h 600"/>
                  <a:gd name="T66" fmla="*/ 363 w 366"/>
                  <a:gd name="T67" fmla="*/ 517 h 600"/>
                  <a:gd name="T68" fmla="*/ 363 w 366"/>
                  <a:gd name="T69" fmla="*/ 587 h 600"/>
                  <a:gd name="T70" fmla="*/ 363 w 366"/>
                  <a:gd name="T71" fmla="*/ 587 h 600"/>
                  <a:gd name="T72" fmla="*/ 29 w 366"/>
                  <a:gd name="T73" fmla="*/ 587 h 600"/>
                  <a:gd name="T74" fmla="*/ 14 w 366"/>
                  <a:gd name="T75" fmla="*/ 587 h 600"/>
                  <a:gd name="T76" fmla="*/ 14 w 366"/>
                  <a:gd name="T77" fmla="*/ 517 h 600"/>
                  <a:gd name="T78" fmla="*/ 14 w 366"/>
                  <a:gd name="T79" fmla="*/ 3 h 600"/>
                  <a:gd name="T80" fmla="*/ 29 w 366"/>
                  <a:gd name="T81" fmla="*/ 3 h 600"/>
                  <a:gd name="T82" fmla="*/ 363 w 366"/>
                  <a:gd name="T83" fmla="*/ 3 h 600"/>
                  <a:gd name="T84" fmla="*/ 363 w 366"/>
                  <a:gd name="T85" fmla="*/ 517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66" h="600">
                    <a:moveTo>
                      <a:pt x="366" y="599"/>
                    </a:moveTo>
                    <a:cubicBezTo>
                      <a:pt x="366" y="517"/>
                      <a:pt x="366" y="517"/>
                      <a:pt x="366" y="517"/>
                    </a:cubicBezTo>
                    <a:cubicBezTo>
                      <a:pt x="366" y="2"/>
                      <a:pt x="366" y="2"/>
                      <a:pt x="366" y="2"/>
                    </a:cubicBezTo>
                    <a:cubicBezTo>
                      <a:pt x="366" y="1"/>
                      <a:pt x="366" y="1"/>
                      <a:pt x="365" y="0"/>
                    </a:cubicBezTo>
                    <a:cubicBezTo>
                      <a:pt x="365" y="0"/>
                      <a:pt x="365" y="0"/>
                      <a:pt x="365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517"/>
                      <a:pt x="0" y="517"/>
                      <a:pt x="0" y="517"/>
                    </a:cubicBezTo>
                    <a:cubicBezTo>
                      <a:pt x="0" y="599"/>
                      <a:pt x="0" y="599"/>
                      <a:pt x="0" y="599"/>
                    </a:cubicBezTo>
                    <a:cubicBezTo>
                      <a:pt x="0" y="600"/>
                      <a:pt x="1" y="600"/>
                      <a:pt x="2" y="600"/>
                    </a:cubicBezTo>
                    <a:cubicBezTo>
                      <a:pt x="2" y="600"/>
                      <a:pt x="2" y="600"/>
                      <a:pt x="2" y="600"/>
                    </a:cubicBezTo>
                    <a:cubicBezTo>
                      <a:pt x="2" y="600"/>
                      <a:pt x="2" y="600"/>
                      <a:pt x="2" y="600"/>
                    </a:cubicBezTo>
                    <a:cubicBezTo>
                      <a:pt x="29" y="600"/>
                      <a:pt x="29" y="600"/>
                      <a:pt x="29" y="600"/>
                    </a:cubicBezTo>
                    <a:cubicBezTo>
                      <a:pt x="365" y="600"/>
                      <a:pt x="365" y="600"/>
                      <a:pt x="365" y="600"/>
                    </a:cubicBezTo>
                    <a:cubicBezTo>
                      <a:pt x="366" y="600"/>
                      <a:pt x="366" y="600"/>
                      <a:pt x="366" y="599"/>
                    </a:cubicBezTo>
                    <a:cubicBezTo>
                      <a:pt x="366" y="599"/>
                      <a:pt x="366" y="599"/>
                      <a:pt x="366" y="599"/>
                    </a:cubicBezTo>
                    <a:close/>
                    <a:moveTo>
                      <a:pt x="3" y="517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517"/>
                      <a:pt x="11" y="517"/>
                      <a:pt x="11" y="517"/>
                    </a:cubicBezTo>
                    <a:cubicBezTo>
                      <a:pt x="11" y="587"/>
                      <a:pt x="11" y="587"/>
                      <a:pt x="11" y="587"/>
                    </a:cubicBezTo>
                    <a:cubicBezTo>
                      <a:pt x="3" y="595"/>
                      <a:pt x="3" y="595"/>
                      <a:pt x="3" y="595"/>
                    </a:cubicBezTo>
                    <a:lnTo>
                      <a:pt x="3" y="517"/>
                    </a:lnTo>
                    <a:close/>
                    <a:moveTo>
                      <a:pt x="363" y="597"/>
                    </a:moveTo>
                    <a:cubicBezTo>
                      <a:pt x="29" y="597"/>
                      <a:pt x="29" y="597"/>
                      <a:pt x="29" y="597"/>
                    </a:cubicBezTo>
                    <a:cubicBezTo>
                      <a:pt x="5" y="597"/>
                      <a:pt x="5" y="597"/>
                      <a:pt x="5" y="597"/>
                    </a:cubicBezTo>
                    <a:cubicBezTo>
                      <a:pt x="13" y="590"/>
                      <a:pt x="13" y="590"/>
                      <a:pt x="13" y="590"/>
                    </a:cubicBezTo>
                    <a:cubicBezTo>
                      <a:pt x="29" y="590"/>
                      <a:pt x="29" y="590"/>
                      <a:pt x="29" y="590"/>
                    </a:cubicBezTo>
                    <a:cubicBezTo>
                      <a:pt x="363" y="590"/>
                      <a:pt x="363" y="590"/>
                      <a:pt x="363" y="590"/>
                    </a:cubicBezTo>
                    <a:cubicBezTo>
                      <a:pt x="363" y="590"/>
                      <a:pt x="363" y="589"/>
                      <a:pt x="363" y="589"/>
                    </a:cubicBezTo>
                    <a:lnTo>
                      <a:pt x="363" y="597"/>
                    </a:lnTo>
                    <a:close/>
                    <a:moveTo>
                      <a:pt x="363" y="517"/>
                    </a:moveTo>
                    <a:cubicBezTo>
                      <a:pt x="363" y="587"/>
                      <a:pt x="363" y="587"/>
                      <a:pt x="363" y="587"/>
                    </a:cubicBezTo>
                    <a:cubicBezTo>
                      <a:pt x="363" y="587"/>
                      <a:pt x="363" y="587"/>
                      <a:pt x="363" y="587"/>
                    </a:cubicBezTo>
                    <a:cubicBezTo>
                      <a:pt x="29" y="587"/>
                      <a:pt x="29" y="587"/>
                      <a:pt x="29" y="587"/>
                    </a:cubicBezTo>
                    <a:cubicBezTo>
                      <a:pt x="14" y="587"/>
                      <a:pt x="14" y="587"/>
                      <a:pt x="14" y="587"/>
                    </a:cubicBezTo>
                    <a:cubicBezTo>
                      <a:pt x="14" y="517"/>
                      <a:pt x="14" y="517"/>
                      <a:pt x="14" y="517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363" y="3"/>
                      <a:pt x="363" y="3"/>
                      <a:pt x="363" y="3"/>
                    </a:cubicBezTo>
                    <a:lnTo>
                      <a:pt x="363" y="517"/>
                    </a:lnTo>
                    <a:close/>
                  </a:path>
                </a:pathLst>
              </a:custGeom>
              <a:solidFill>
                <a:srgbClr val="1C1C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9679" name="Group 287"/>
            <p:cNvGrpSpPr>
              <a:grpSpLocks/>
            </p:cNvGrpSpPr>
            <p:nvPr/>
          </p:nvGrpSpPr>
          <p:grpSpPr bwMode="auto">
            <a:xfrm flipH="1">
              <a:off x="3799" y="1744"/>
              <a:ext cx="734" cy="1200"/>
              <a:chOff x="448" y="1746"/>
              <a:chExt cx="724" cy="1188"/>
            </a:xfrm>
          </p:grpSpPr>
          <p:grpSp>
            <p:nvGrpSpPr>
              <p:cNvPr id="59680" name="Group 288"/>
              <p:cNvGrpSpPr>
                <a:grpSpLocks/>
              </p:cNvGrpSpPr>
              <p:nvPr/>
            </p:nvGrpSpPr>
            <p:grpSpPr bwMode="auto">
              <a:xfrm>
                <a:off x="454" y="1752"/>
                <a:ext cx="712" cy="1176"/>
                <a:chOff x="454" y="1752"/>
                <a:chExt cx="712" cy="1176"/>
              </a:xfrm>
            </p:grpSpPr>
            <p:sp>
              <p:nvSpPr>
                <p:cNvPr id="59681" name="Freeform 289"/>
                <p:cNvSpPr>
                  <a:spLocks/>
                </p:cNvSpPr>
                <p:nvPr/>
              </p:nvSpPr>
              <p:spPr bwMode="auto">
                <a:xfrm>
                  <a:off x="454" y="1752"/>
                  <a:ext cx="16" cy="1172"/>
                </a:xfrm>
                <a:custGeom>
                  <a:avLst/>
                  <a:gdLst>
                    <a:gd name="T0" fmla="*/ 0 w 16"/>
                    <a:gd name="T1" fmla="*/ 0 h 1172"/>
                    <a:gd name="T2" fmla="*/ 0 w 16"/>
                    <a:gd name="T3" fmla="*/ 1018 h 1172"/>
                    <a:gd name="T4" fmla="*/ 0 w 16"/>
                    <a:gd name="T5" fmla="*/ 1172 h 1172"/>
                    <a:gd name="T6" fmla="*/ 16 w 16"/>
                    <a:gd name="T7" fmla="*/ 1156 h 1172"/>
                    <a:gd name="T8" fmla="*/ 16 w 16"/>
                    <a:gd name="T9" fmla="*/ 1018 h 1172"/>
                    <a:gd name="T10" fmla="*/ 16 w 16"/>
                    <a:gd name="T11" fmla="*/ 0 h 1172"/>
                    <a:gd name="T12" fmla="*/ 0 w 16"/>
                    <a:gd name="T13" fmla="*/ 0 h 1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" h="1172">
                      <a:moveTo>
                        <a:pt x="0" y="0"/>
                      </a:moveTo>
                      <a:lnTo>
                        <a:pt x="0" y="1018"/>
                      </a:lnTo>
                      <a:lnTo>
                        <a:pt x="0" y="1172"/>
                      </a:lnTo>
                      <a:lnTo>
                        <a:pt x="16" y="1156"/>
                      </a:lnTo>
                      <a:lnTo>
                        <a:pt x="16" y="1018"/>
                      </a:lnTo>
                      <a:lnTo>
                        <a:pt x="1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323232">
                        <a:gamma/>
                        <a:shade val="66275"/>
                        <a:invGamma/>
                      </a:srgbClr>
                    </a:gs>
                    <a:gs pos="100000">
                      <a:srgbClr val="323232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9682" name="Freeform 290"/>
                <p:cNvSpPr>
                  <a:spLocks/>
                </p:cNvSpPr>
                <p:nvPr/>
              </p:nvSpPr>
              <p:spPr bwMode="auto">
                <a:xfrm>
                  <a:off x="458" y="2912"/>
                  <a:ext cx="708" cy="16"/>
                </a:xfrm>
                <a:custGeom>
                  <a:avLst/>
                  <a:gdLst>
                    <a:gd name="T0" fmla="*/ 358 w 358"/>
                    <a:gd name="T1" fmla="*/ 1 h 8"/>
                    <a:gd name="T2" fmla="*/ 24 w 358"/>
                    <a:gd name="T3" fmla="*/ 1 h 8"/>
                    <a:gd name="T4" fmla="*/ 8 w 358"/>
                    <a:gd name="T5" fmla="*/ 1 h 8"/>
                    <a:gd name="T6" fmla="*/ 0 w 358"/>
                    <a:gd name="T7" fmla="*/ 8 h 8"/>
                    <a:gd name="T8" fmla="*/ 24 w 358"/>
                    <a:gd name="T9" fmla="*/ 8 h 8"/>
                    <a:gd name="T10" fmla="*/ 358 w 358"/>
                    <a:gd name="T11" fmla="*/ 8 h 8"/>
                    <a:gd name="T12" fmla="*/ 358 w 358"/>
                    <a:gd name="T13" fmla="*/ 0 h 8"/>
                    <a:gd name="T14" fmla="*/ 358 w 358"/>
                    <a:gd name="T15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58" h="8">
                      <a:moveTo>
                        <a:pt x="358" y="1"/>
                      </a:moveTo>
                      <a:cubicBezTo>
                        <a:pt x="24" y="1"/>
                        <a:pt x="24" y="1"/>
                        <a:pt x="24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24" y="8"/>
                        <a:pt x="24" y="8"/>
                        <a:pt x="24" y="8"/>
                      </a:cubicBezTo>
                      <a:cubicBezTo>
                        <a:pt x="358" y="8"/>
                        <a:pt x="358" y="8"/>
                        <a:pt x="358" y="8"/>
                      </a:cubicBezTo>
                      <a:cubicBezTo>
                        <a:pt x="358" y="0"/>
                        <a:pt x="358" y="0"/>
                        <a:pt x="358" y="0"/>
                      </a:cubicBezTo>
                      <a:cubicBezTo>
                        <a:pt x="358" y="0"/>
                        <a:pt x="358" y="1"/>
                        <a:pt x="358" y="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515151"/>
                    </a:gs>
                    <a:gs pos="100000">
                      <a:srgbClr val="515151">
                        <a:gamma/>
                        <a:shade val="76471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59683" name="Freeform 291"/>
              <p:cNvSpPr>
                <a:spLocks noEditPoints="1"/>
              </p:cNvSpPr>
              <p:nvPr/>
            </p:nvSpPr>
            <p:spPr bwMode="auto">
              <a:xfrm>
                <a:off x="448" y="1746"/>
                <a:ext cx="724" cy="1188"/>
              </a:xfrm>
              <a:custGeom>
                <a:avLst/>
                <a:gdLst>
                  <a:gd name="T0" fmla="*/ 366 w 366"/>
                  <a:gd name="T1" fmla="*/ 599 h 600"/>
                  <a:gd name="T2" fmla="*/ 366 w 366"/>
                  <a:gd name="T3" fmla="*/ 517 h 600"/>
                  <a:gd name="T4" fmla="*/ 366 w 366"/>
                  <a:gd name="T5" fmla="*/ 2 h 600"/>
                  <a:gd name="T6" fmla="*/ 365 w 366"/>
                  <a:gd name="T7" fmla="*/ 0 h 600"/>
                  <a:gd name="T8" fmla="*/ 365 w 366"/>
                  <a:gd name="T9" fmla="*/ 0 h 600"/>
                  <a:gd name="T10" fmla="*/ 29 w 366"/>
                  <a:gd name="T11" fmla="*/ 0 h 600"/>
                  <a:gd name="T12" fmla="*/ 2 w 366"/>
                  <a:gd name="T13" fmla="*/ 0 h 600"/>
                  <a:gd name="T14" fmla="*/ 0 w 366"/>
                  <a:gd name="T15" fmla="*/ 1 h 600"/>
                  <a:gd name="T16" fmla="*/ 0 w 366"/>
                  <a:gd name="T17" fmla="*/ 2 h 600"/>
                  <a:gd name="T18" fmla="*/ 0 w 366"/>
                  <a:gd name="T19" fmla="*/ 517 h 600"/>
                  <a:gd name="T20" fmla="*/ 0 w 366"/>
                  <a:gd name="T21" fmla="*/ 599 h 600"/>
                  <a:gd name="T22" fmla="*/ 2 w 366"/>
                  <a:gd name="T23" fmla="*/ 600 h 600"/>
                  <a:gd name="T24" fmla="*/ 2 w 366"/>
                  <a:gd name="T25" fmla="*/ 600 h 600"/>
                  <a:gd name="T26" fmla="*/ 2 w 366"/>
                  <a:gd name="T27" fmla="*/ 600 h 600"/>
                  <a:gd name="T28" fmla="*/ 29 w 366"/>
                  <a:gd name="T29" fmla="*/ 600 h 600"/>
                  <a:gd name="T30" fmla="*/ 365 w 366"/>
                  <a:gd name="T31" fmla="*/ 600 h 600"/>
                  <a:gd name="T32" fmla="*/ 366 w 366"/>
                  <a:gd name="T33" fmla="*/ 599 h 600"/>
                  <a:gd name="T34" fmla="*/ 366 w 366"/>
                  <a:gd name="T35" fmla="*/ 599 h 600"/>
                  <a:gd name="T36" fmla="*/ 3 w 366"/>
                  <a:gd name="T37" fmla="*/ 517 h 600"/>
                  <a:gd name="T38" fmla="*/ 3 w 366"/>
                  <a:gd name="T39" fmla="*/ 3 h 600"/>
                  <a:gd name="T40" fmla="*/ 11 w 366"/>
                  <a:gd name="T41" fmla="*/ 3 h 600"/>
                  <a:gd name="T42" fmla="*/ 11 w 366"/>
                  <a:gd name="T43" fmla="*/ 517 h 600"/>
                  <a:gd name="T44" fmla="*/ 11 w 366"/>
                  <a:gd name="T45" fmla="*/ 587 h 600"/>
                  <a:gd name="T46" fmla="*/ 3 w 366"/>
                  <a:gd name="T47" fmla="*/ 595 h 600"/>
                  <a:gd name="T48" fmla="*/ 3 w 366"/>
                  <a:gd name="T49" fmla="*/ 517 h 600"/>
                  <a:gd name="T50" fmla="*/ 363 w 366"/>
                  <a:gd name="T51" fmla="*/ 597 h 600"/>
                  <a:gd name="T52" fmla="*/ 29 w 366"/>
                  <a:gd name="T53" fmla="*/ 597 h 600"/>
                  <a:gd name="T54" fmla="*/ 5 w 366"/>
                  <a:gd name="T55" fmla="*/ 597 h 600"/>
                  <a:gd name="T56" fmla="*/ 13 w 366"/>
                  <a:gd name="T57" fmla="*/ 590 h 600"/>
                  <a:gd name="T58" fmla="*/ 29 w 366"/>
                  <a:gd name="T59" fmla="*/ 590 h 600"/>
                  <a:gd name="T60" fmla="*/ 363 w 366"/>
                  <a:gd name="T61" fmla="*/ 590 h 600"/>
                  <a:gd name="T62" fmla="*/ 363 w 366"/>
                  <a:gd name="T63" fmla="*/ 589 h 600"/>
                  <a:gd name="T64" fmla="*/ 363 w 366"/>
                  <a:gd name="T65" fmla="*/ 597 h 600"/>
                  <a:gd name="T66" fmla="*/ 363 w 366"/>
                  <a:gd name="T67" fmla="*/ 517 h 600"/>
                  <a:gd name="T68" fmla="*/ 363 w 366"/>
                  <a:gd name="T69" fmla="*/ 587 h 600"/>
                  <a:gd name="T70" fmla="*/ 363 w 366"/>
                  <a:gd name="T71" fmla="*/ 587 h 600"/>
                  <a:gd name="T72" fmla="*/ 29 w 366"/>
                  <a:gd name="T73" fmla="*/ 587 h 600"/>
                  <a:gd name="T74" fmla="*/ 14 w 366"/>
                  <a:gd name="T75" fmla="*/ 587 h 600"/>
                  <a:gd name="T76" fmla="*/ 14 w 366"/>
                  <a:gd name="T77" fmla="*/ 517 h 600"/>
                  <a:gd name="T78" fmla="*/ 14 w 366"/>
                  <a:gd name="T79" fmla="*/ 3 h 600"/>
                  <a:gd name="T80" fmla="*/ 29 w 366"/>
                  <a:gd name="T81" fmla="*/ 3 h 600"/>
                  <a:gd name="T82" fmla="*/ 363 w 366"/>
                  <a:gd name="T83" fmla="*/ 3 h 600"/>
                  <a:gd name="T84" fmla="*/ 363 w 366"/>
                  <a:gd name="T85" fmla="*/ 517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66" h="600">
                    <a:moveTo>
                      <a:pt x="366" y="599"/>
                    </a:moveTo>
                    <a:cubicBezTo>
                      <a:pt x="366" y="517"/>
                      <a:pt x="366" y="517"/>
                      <a:pt x="366" y="517"/>
                    </a:cubicBezTo>
                    <a:cubicBezTo>
                      <a:pt x="366" y="2"/>
                      <a:pt x="366" y="2"/>
                      <a:pt x="366" y="2"/>
                    </a:cubicBezTo>
                    <a:cubicBezTo>
                      <a:pt x="366" y="1"/>
                      <a:pt x="366" y="1"/>
                      <a:pt x="365" y="0"/>
                    </a:cubicBezTo>
                    <a:cubicBezTo>
                      <a:pt x="365" y="0"/>
                      <a:pt x="365" y="0"/>
                      <a:pt x="365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517"/>
                      <a:pt x="0" y="517"/>
                      <a:pt x="0" y="517"/>
                    </a:cubicBezTo>
                    <a:cubicBezTo>
                      <a:pt x="0" y="599"/>
                      <a:pt x="0" y="599"/>
                      <a:pt x="0" y="599"/>
                    </a:cubicBezTo>
                    <a:cubicBezTo>
                      <a:pt x="0" y="600"/>
                      <a:pt x="1" y="600"/>
                      <a:pt x="2" y="600"/>
                    </a:cubicBezTo>
                    <a:cubicBezTo>
                      <a:pt x="2" y="600"/>
                      <a:pt x="2" y="600"/>
                      <a:pt x="2" y="600"/>
                    </a:cubicBezTo>
                    <a:cubicBezTo>
                      <a:pt x="2" y="600"/>
                      <a:pt x="2" y="600"/>
                      <a:pt x="2" y="600"/>
                    </a:cubicBezTo>
                    <a:cubicBezTo>
                      <a:pt x="29" y="600"/>
                      <a:pt x="29" y="600"/>
                      <a:pt x="29" y="600"/>
                    </a:cubicBezTo>
                    <a:cubicBezTo>
                      <a:pt x="365" y="600"/>
                      <a:pt x="365" y="600"/>
                      <a:pt x="365" y="600"/>
                    </a:cubicBezTo>
                    <a:cubicBezTo>
                      <a:pt x="366" y="600"/>
                      <a:pt x="366" y="600"/>
                      <a:pt x="366" y="599"/>
                    </a:cubicBezTo>
                    <a:cubicBezTo>
                      <a:pt x="366" y="599"/>
                      <a:pt x="366" y="599"/>
                      <a:pt x="366" y="599"/>
                    </a:cubicBezTo>
                    <a:close/>
                    <a:moveTo>
                      <a:pt x="3" y="517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517"/>
                      <a:pt x="11" y="517"/>
                      <a:pt x="11" y="517"/>
                    </a:cubicBezTo>
                    <a:cubicBezTo>
                      <a:pt x="11" y="587"/>
                      <a:pt x="11" y="587"/>
                      <a:pt x="11" y="587"/>
                    </a:cubicBezTo>
                    <a:cubicBezTo>
                      <a:pt x="3" y="595"/>
                      <a:pt x="3" y="595"/>
                      <a:pt x="3" y="595"/>
                    </a:cubicBezTo>
                    <a:lnTo>
                      <a:pt x="3" y="517"/>
                    </a:lnTo>
                    <a:close/>
                    <a:moveTo>
                      <a:pt x="363" y="597"/>
                    </a:moveTo>
                    <a:cubicBezTo>
                      <a:pt x="29" y="597"/>
                      <a:pt x="29" y="597"/>
                      <a:pt x="29" y="597"/>
                    </a:cubicBezTo>
                    <a:cubicBezTo>
                      <a:pt x="5" y="597"/>
                      <a:pt x="5" y="597"/>
                      <a:pt x="5" y="597"/>
                    </a:cubicBezTo>
                    <a:cubicBezTo>
                      <a:pt x="13" y="590"/>
                      <a:pt x="13" y="590"/>
                      <a:pt x="13" y="590"/>
                    </a:cubicBezTo>
                    <a:cubicBezTo>
                      <a:pt x="29" y="590"/>
                      <a:pt x="29" y="590"/>
                      <a:pt x="29" y="590"/>
                    </a:cubicBezTo>
                    <a:cubicBezTo>
                      <a:pt x="363" y="590"/>
                      <a:pt x="363" y="590"/>
                      <a:pt x="363" y="590"/>
                    </a:cubicBezTo>
                    <a:cubicBezTo>
                      <a:pt x="363" y="590"/>
                      <a:pt x="363" y="589"/>
                      <a:pt x="363" y="589"/>
                    </a:cubicBezTo>
                    <a:lnTo>
                      <a:pt x="363" y="597"/>
                    </a:lnTo>
                    <a:close/>
                    <a:moveTo>
                      <a:pt x="363" y="517"/>
                    </a:moveTo>
                    <a:cubicBezTo>
                      <a:pt x="363" y="587"/>
                      <a:pt x="363" y="587"/>
                      <a:pt x="363" y="587"/>
                    </a:cubicBezTo>
                    <a:cubicBezTo>
                      <a:pt x="363" y="587"/>
                      <a:pt x="363" y="587"/>
                      <a:pt x="363" y="587"/>
                    </a:cubicBezTo>
                    <a:cubicBezTo>
                      <a:pt x="29" y="587"/>
                      <a:pt x="29" y="587"/>
                      <a:pt x="29" y="587"/>
                    </a:cubicBezTo>
                    <a:cubicBezTo>
                      <a:pt x="14" y="587"/>
                      <a:pt x="14" y="587"/>
                      <a:pt x="14" y="587"/>
                    </a:cubicBezTo>
                    <a:cubicBezTo>
                      <a:pt x="14" y="517"/>
                      <a:pt x="14" y="517"/>
                      <a:pt x="14" y="517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363" y="3"/>
                      <a:pt x="363" y="3"/>
                      <a:pt x="363" y="3"/>
                    </a:cubicBezTo>
                    <a:lnTo>
                      <a:pt x="363" y="517"/>
                    </a:lnTo>
                    <a:close/>
                  </a:path>
                </a:pathLst>
              </a:custGeom>
              <a:solidFill>
                <a:srgbClr val="1C1C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9684" name="Rectangle 292"/>
            <p:cNvSpPr>
              <a:spLocks noChangeArrowheads="1"/>
            </p:cNvSpPr>
            <p:nvPr/>
          </p:nvSpPr>
          <p:spPr bwMode="auto">
            <a:xfrm>
              <a:off x="2126" y="2922"/>
              <a:ext cx="726" cy="22"/>
            </a:xfrm>
            <a:prstGeom prst="rect">
              <a:avLst/>
            </a:prstGeom>
            <a:solidFill>
              <a:srgbClr val="4D4D4D"/>
            </a:solidFill>
            <a:ln w="11430">
              <a:solidFill>
                <a:srgbClr val="1C1C1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9685" name="Rectangle 293"/>
            <p:cNvSpPr>
              <a:spLocks noChangeArrowheads="1"/>
            </p:cNvSpPr>
            <p:nvPr/>
          </p:nvSpPr>
          <p:spPr bwMode="auto">
            <a:xfrm>
              <a:off x="2909" y="2922"/>
              <a:ext cx="726" cy="22"/>
            </a:xfrm>
            <a:prstGeom prst="rect">
              <a:avLst/>
            </a:prstGeom>
            <a:solidFill>
              <a:srgbClr val="4D4D4D"/>
            </a:solidFill>
            <a:ln w="11430">
              <a:solidFill>
                <a:srgbClr val="1C1C1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</p:grpSp>
      <p:sp>
        <p:nvSpPr>
          <p:cNvPr id="59654" name="Text Box 262"/>
          <p:cNvSpPr txBox="1">
            <a:spLocks noChangeArrowheads="1"/>
          </p:cNvSpPr>
          <p:nvPr/>
        </p:nvSpPr>
        <p:spPr bwMode="auto">
          <a:xfrm>
            <a:off x="2257425" y="1676400"/>
            <a:ext cx="462915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800" dirty="0" err="1">
                <a:solidFill>
                  <a:srgbClr val="FFFFFF"/>
                </a:solidFill>
              </a:rPr>
              <a:t>Bedenk</a:t>
            </a:r>
            <a:r>
              <a:rPr lang="en-US" altLang="nl-NL" sz="2800" dirty="0">
                <a:solidFill>
                  <a:srgbClr val="FFFFFF"/>
                </a:solidFill>
              </a:rPr>
              <a:t> </a:t>
            </a:r>
            <a:r>
              <a:rPr lang="en-US" altLang="nl-NL" sz="2800" dirty="0" err="1">
                <a:solidFill>
                  <a:srgbClr val="FFFFFF"/>
                </a:solidFill>
              </a:rPr>
              <a:t>zoveel</a:t>
            </a:r>
            <a:r>
              <a:rPr lang="en-US" altLang="nl-NL" sz="2800" dirty="0">
                <a:solidFill>
                  <a:srgbClr val="FFFFFF"/>
                </a:solidFill>
              </a:rPr>
              <a:t> </a:t>
            </a:r>
            <a:r>
              <a:rPr lang="en-US" altLang="nl-NL" sz="2800" dirty="0" err="1">
                <a:solidFill>
                  <a:srgbClr val="FFFFFF"/>
                </a:solidFill>
              </a:rPr>
              <a:t>mogelijk</a:t>
            </a:r>
            <a:r>
              <a:rPr lang="en-US" altLang="nl-NL" sz="2800" dirty="0">
                <a:solidFill>
                  <a:srgbClr val="FFFFFF"/>
                </a:solidFill>
              </a:rPr>
              <a:t> </a:t>
            </a:r>
            <a:r>
              <a:rPr lang="en-US" altLang="nl-NL" sz="2800" dirty="0" err="1">
                <a:solidFill>
                  <a:srgbClr val="FFFFFF"/>
                </a:solidFill>
              </a:rPr>
              <a:t>behoeftes</a:t>
            </a:r>
            <a:endParaRPr lang="en-GB" altLang="nl-NL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269540"/>
      </p:ext>
    </p:extLst>
  </p:cSld>
  <p:clrMapOvr>
    <a:masterClrMapping/>
  </p:clrMapOvr>
  <p:transition advClick="0" advTm="6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594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9" dur="500"/>
                                        <p:tgtEl>
                                          <p:spTgt spid="59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2" dur="500"/>
                                        <p:tgtEl>
                                          <p:spTgt spid="594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5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5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59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xit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4" dur="500"/>
                                        <p:tgtEl>
                                          <p:spTgt spid="59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8" dur="500"/>
                                        <p:tgtEl>
                                          <p:spTgt spid="59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xit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0" dur="500"/>
                                        <p:tgtEl>
                                          <p:spTgt spid="59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4" dur="500"/>
                                        <p:tgtEl>
                                          <p:spTgt spid="59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xit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6" dur="500"/>
                                        <p:tgtEl>
                                          <p:spTgt spid="594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2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0" dur="500"/>
                                        <p:tgtEl>
                                          <p:spTgt spid="59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xit" presetSubtype="4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2" dur="500"/>
                                        <p:tgtEl>
                                          <p:spTgt spid="59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2" presetClass="entr" presetSubtype="1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6" dur="500"/>
                                        <p:tgtEl>
                                          <p:spTgt spid="5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xit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8" dur="500"/>
                                        <p:tgtEl>
                                          <p:spTgt spid="59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2" presetClass="entr" presetSubtype="1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2" dur="500"/>
                                        <p:tgtEl>
                                          <p:spTgt spid="5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xit" presetSubtype="4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4" dur="500"/>
                                        <p:tgtEl>
                                          <p:spTgt spid="59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2" presetClass="entr" presetSubtype="1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8" dur="500"/>
                                        <p:tgtEl>
                                          <p:spTgt spid="5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xit" presetSubtype="4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0" dur="500"/>
                                        <p:tgtEl>
                                          <p:spTgt spid="59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2" presetClass="entr" presetSubtype="1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4" dur="500"/>
                                        <p:tgtEl>
                                          <p:spTgt spid="5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xit" presetSubtype="4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6" dur="500"/>
                                        <p:tgtEl>
                                          <p:spTgt spid="594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2" presetClass="entr" presetSubtype="1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0" dur="500"/>
                                        <p:tgtEl>
                                          <p:spTgt spid="5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xit" presetSubtype="4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2" dur="500"/>
                                        <p:tgtEl>
                                          <p:spTgt spid="59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2" presetClass="entr" presetSubtype="1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6" dur="500"/>
                                        <p:tgtEl>
                                          <p:spTgt spid="59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1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9" dur="500"/>
                                        <p:tgtEl>
                                          <p:spTgt spid="59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xit" presetSubtype="4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81" dur="500"/>
                                        <p:tgtEl>
                                          <p:spTgt spid="59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2" presetClass="exit" presetSubtype="4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84" dur="500"/>
                                        <p:tgtEl>
                                          <p:spTgt spid="594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2" presetClass="entr" presetSubtype="1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8" dur="500"/>
                                        <p:tgtEl>
                                          <p:spTgt spid="59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2" presetClass="exit" presetSubtype="4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90" dur="500"/>
                                        <p:tgtEl>
                                          <p:spTgt spid="594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2" presetClass="entr" presetSubtype="1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4" dur="500"/>
                                        <p:tgtEl>
                                          <p:spTgt spid="59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2" presetClass="exit" presetSubtype="4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96" dur="500"/>
                                        <p:tgtEl>
                                          <p:spTgt spid="59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2" presetClass="entr" presetSubtype="1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0" dur="500"/>
                                        <p:tgtEl>
                                          <p:spTgt spid="59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2" presetClass="exit" presetSubtype="4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2" dur="500"/>
                                        <p:tgtEl>
                                          <p:spTgt spid="594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2" presetClass="entr" presetSubtype="1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6" dur="500"/>
                                        <p:tgtEl>
                                          <p:spTgt spid="59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2" presetClass="exit" presetSubtype="4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8" dur="500"/>
                                        <p:tgtEl>
                                          <p:spTgt spid="59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2" presetClass="entr" presetSubtype="1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2" dur="500"/>
                                        <p:tgtEl>
                                          <p:spTgt spid="59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2" presetClass="exit" presetSubtype="4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4" dur="500"/>
                                        <p:tgtEl>
                                          <p:spTgt spid="59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2" presetClass="entr" presetSubtype="1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8" dur="500"/>
                                        <p:tgtEl>
                                          <p:spTgt spid="59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2" presetClass="exit" presetSubtype="4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20" dur="500"/>
                                        <p:tgtEl>
                                          <p:spTgt spid="59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2" presetClass="entr" presetSubtype="1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4" dur="500"/>
                                        <p:tgtEl>
                                          <p:spTgt spid="59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2" presetClass="exit" presetSubtype="4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26" dur="500"/>
                                        <p:tgtEl>
                                          <p:spTgt spid="59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2" presetClass="entr" presetSubtype="1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0" dur="500"/>
                                        <p:tgtEl>
                                          <p:spTgt spid="59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2" presetClass="exit" presetSubtype="4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32" dur="500"/>
                                        <p:tgtEl>
                                          <p:spTgt spid="59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2" presetClass="entr" presetSubtype="1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6" dur="500"/>
                                        <p:tgtEl>
                                          <p:spTgt spid="59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2" presetClass="exit" presetSubtype="4" fill="hold" nodeType="withEffect">
                                  <p:stCondLst>
                                    <p:cond delay="19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38" dur="500"/>
                                        <p:tgtEl>
                                          <p:spTgt spid="59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2" presetClass="entr" presetSubtype="1" fill="hold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2" dur="500"/>
                                        <p:tgtEl>
                                          <p:spTgt spid="59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2" presetClass="exit" presetSubtype="4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4" dur="500"/>
                                        <p:tgtEl>
                                          <p:spTgt spid="595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2" presetClass="exit" presetSubtype="4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7" dur="500"/>
                                        <p:tgtEl>
                                          <p:spTgt spid="59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2" presetClass="entr" presetSubtype="1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1" dur="500"/>
                                        <p:tgtEl>
                                          <p:spTgt spid="59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2" presetClass="entr" presetSubtype="1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4" dur="500"/>
                                        <p:tgtEl>
                                          <p:spTgt spid="59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2" presetClass="exit" presetSubtype="4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56" dur="500"/>
                                        <p:tgtEl>
                                          <p:spTgt spid="595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2" presetClass="entr" presetSubtype="1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0" dur="500"/>
                                        <p:tgtEl>
                                          <p:spTgt spid="59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2" presetClass="exit" presetSubtype="4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62" dur="500"/>
                                        <p:tgtEl>
                                          <p:spTgt spid="595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2" presetClass="entr" presetSubtype="1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6" dur="500"/>
                                        <p:tgtEl>
                                          <p:spTgt spid="59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2" presetClass="exit" presetSubtype="4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68" dur="500"/>
                                        <p:tgtEl>
                                          <p:spTgt spid="59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2" presetClass="entr" presetSubtype="1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2" dur="500"/>
                                        <p:tgtEl>
                                          <p:spTgt spid="59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2" presetClass="exit" presetSubtype="4" fill="hold" nodeType="withEffect">
                                  <p:stCondLst>
                                    <p:cond delay="24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74" dur="500"/>
                                        <p:tgtEl>
                                          <p:spTgt spid="59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2" presetClass="entr" presetSubtype="1" fill="hold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8" dur="500"/>
                                        <p:tgtEl>
                                          <p:spTgt spid="59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2" presetClass="exit" presetSubtype="4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80" dur="500"/>
                                        <p:tgtEl>
                                          <p:spTgt spid="595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2" presetClass="entr" presetSubtype="1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4" dur="500"/>
                                        <p:tgtEl>
                                          <p:spTgt spid="59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2" presetClass="exit" presetSubtype="4" fill="hold" nodeType="withEffect">
                                  <p:stCondLst>
                                    <p:cond delay="26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86" dur="500"/>
                                        <p:tgtEl>
                                          <p:spTgt spid="595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2" presetClass="entr" presetSubtype="1" fill="hold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0" dur="500"/>
                                        <p:tgtEl>
                                          <p:spTgt spid="59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2" presetClass="exit" presetSubtype="4" fill="hold" nodeType="withEffect">
                                  <p:stCondLst>
                                    <p:cond delay="27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92" dur="500"/>
                                        <p:tgtEl>
                                          <p:spTgt spid="595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2" presetClass="entr" presetSubtype="1" fill="hold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6" dur="500"/>
                                        <p:tgtEl>
                                          <p:spTgt spid="59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2" presetClass="exit" presetSubtype="4" fill="hold" nodeType="withEffect">
                                  <p:stCondLst>
                                    <p:cond delay="28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98" dur="500"/>
                                        <p:tgtEl>
                                          <p:spTgt spid="595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2" presetClass="entr" presetSubtype="1" fill="hold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2" dur="500"/>
                                        <p:tgtEl>
                                          <p:spTgt spid="59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2" presetClass="exit" presetSubtype="4" fill="hold" nodeType="withEffect">
                                  <p:stCondLst>
                                    <p:cond delay="29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04" dur="500"/>
                                        <p:tgtEl>
                                          <p:spTgt spid="595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2" presetClass="entr" presetSubtype="1" fill="hold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8" dur="500"/>
                                        <p:tgtEl>
                                          <p:spTgt spid="59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2" presetClass="exit" presetSubtype="4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10" dur="500"/>
                                        <p:tgtEl>
                                          <p:spTgt spid="59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2" presetClass="entr" presetSubtype="1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4" dur="500"/>
                                        <p:tgtEl>
                                          <p:spTgt spid="59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2" presetClass="exit" presetSubtype="4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16" dur="500"/>
                                        <p:tgtEl>
                                          <p:spTgt spid="595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2" presetClass="entr" presetSubtype="1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0" dur="500"/>
                                        <p:tgtEl>
                                          <p:spTgt spid="59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2" presetClass="exit" presetSubtype="4" fill="hold" nodeType="withEffect">
                                  <p:stCondLst>
                                    <p:cond delay="31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22" dur="500"/>
                                        <p:tgtEl>
                                          <p:spTgt spid="595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2" presetClass="entr" presetSubtype="1" fill="hold" nodeType="withEffect">
                                  <p:stCondLst>
                                    <p:cond delay="3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6" dur="500"/>
                                        <p:tgtEl>
                                          <p:spTgt spid="59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2" presetClass="exit" presetSubtype="4" fill="hold" nodeType="withEffect">
                                  <p:stCondLst>
                                    <p:cond delay="32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28" dur="500"/>
                                        <p:tgtEl>
                                          <p:spTgt spid="595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2" presetClass="entr" presetSubtype="1" fill="hold" nodeType="withEffect">
                                  <p:stCondLst>
                                    <p:cond delay="32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2" dur="500"/>
                                        <p:tgtEl>
                                          <p:spTgt spid="59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2" presetClass="exit" presetSubtype="4" fill="hold" nodeType="withEffect">
                                  <p:stCondLst>
                                    <p:cond delay="33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34" dur="500"/>
                                        <p:tgtEl>
                                          <p:spTgt spid="595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2" presetClass="entr" presetSubtype="1" fill="hold" nodeType="withEffect">
                                  <p:stCondLst>
                                    <p:cond delay="33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8" dur="500"/>
                                        <p:tgtEl>
                                          <p:spTgt spid="59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2" presetClass="exit" presetSubtype="4" fill="hold" nodeType="withEffect">
                                  <p:stCondLst>
                                    <p:cond delay="34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40" dur="500"/>
                                        <p:tgtEl>
                                          <p:spTgt spid="595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2" presetClass="entr" presetSubtype="1" fill="hold" nodeType="withEffect">
                                  <p:stCondLst>
                                    <p:cond delay="340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4" dur="500"/>
                                        <p:tgtEl>
                                          <p:spTgt spid="59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2" presetClass="exit" presetSubtype="4" fill="hold" nodeType="withEffect">
                                  <p:stCondLst>
                                    <p:cond delay="35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46" dur="500"/>
                                        <p:tgtEl>
                                          <p:spTgt spid="595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2" presetClass="entr" presetSubtype="1" fill="hold" nodeType="withEffect">
                                  <p:stCondLst>
                                    <p:cond delay="350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0" dur="500"/>
                                        <p:tgtEl>
                                          <p:spTgt spid="59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2" presetClass="exit" presetSubtype="4" fill="hold" nodeType="withEffect">
                                  <p:stCondLst>
                                    <p:cond delay="36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52" dur="500"/>
                                        <p:tgtEl>
                                          <p:spTgt spid="595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2" presetClass="entr" presetSubtype="1" fill="hold" nodeType="withEffect">
                                  <p:stCondLst>
                                    <p:cond delay="36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6" dur="500"/>
                                        <p:tgtEl>
                                          <p:spTgt spid="59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2" presetClass="exit" presetSubtype="4" fill="hold" nodeType="withEffect">
                                  <p:stCondLst>
                                    <p:cond delay="37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58" dur="500"/>
                                        <p:tgtEl>
                                          <p:spTgt spid="595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2" presetClass="entr" presetSubtype="1" fill="hold" nodeType="withEffect">
                                  <p:stCondLst>
                                    <p:cond delay="37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62" dur="500"/>
                                        <p:tgtEl>
                                          <p:spTgt spid="5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12" presetClass="exit" presetSubtype="4" fill="hold" nodeType="withEffect">
                                  <p:stCondLst>
                                    <p:cond delay="38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64" dur="500"/>
                                        <p:tgtEl>
                                          <p:spTgt spid="595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2" presetClass="entr" presetSubtype="1" fill="hold" nodeType="withEffect">
                                  <p:stCondLst>
                                    <p:cond delay="38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68" dur="500"/>
                                        <p:tgtEl>
                                          <p:spTgt spid="59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12" presetClass="exit" presetSubtype="4" fill="hold" nodeType="withEffect">
                                  <p:stCondLst>
                                    <p:cond delay="39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70" dur="500"/>
                                        <p:tgtEl>
                                          <p:spTgt spid="595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2" presetClass="entr" presetSubtype="1" fill="hold" nodeType="withEffect">
                                  <p:stCondLst>
                                    <p:cond delay="39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4" dur="500"/>
                                        <p:tgtEl>
                                          <p:spTgt spid="59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12" presetClass="exit" presetSubtype="4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76" dur="500"/>
                                        <p:tgtEl>
                                          <p:spTgt spid="595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2" presetClass="entr" presetSubtype="1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80" dur="500"/>
                                        <p:tgtEl>
                                          <p:spTgt spid="59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12" presetClass="exit" presetSubtype="4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82" dur="500"/>
                                        <p:tgtEl>
                                          <p:spTgt spid="595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2" presetClass="entr" presetSubtype="1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86" dur="500"/>
                                        <p:tgtEl>
                                          <p:spTgt spid="59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12" presetClass="exit" presetSubtype="4" fill="hold" nodeType="withEffect">
                                  <p:stCondLst>
                                    <p:cond delay="41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88" dur="500"/>
                                        <p:tgtEl>
                                          <p:spTgt spid="595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2" presetClass="entr" presetSubtype="1" fill="hold" nodeType="withEffect">
                                  <p:stCondLst>
                                    <p:cond delay="4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2" dur="500"/>
                                        <p:tgtEl>
                                          <p:spTgt spid="59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12" presetClass="exit" presetSubtype="4" fill="hold" nodeType="withEffect">
                                  <p:stCondLst>
                                    <p:cond delay="42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94" dur="500"/>
                                        <p:tgtEl>
                                          <p:spTgt spid="595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2" presetClass="entr" presetSubtype="1" fill="hold" nodeType="withEffect">
                                  <p:stCondLst>
                                    <p:cond delay="420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8" dur="500"/>
                                        <p:tgtEl>
                                          <p:spTgt spid="59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12" presetClass="exit" presetSubtype="4" fill="hold" nodeType="withEffect">
                                  <p:stCondLst>
                                    <p:cond delay="43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00" dur="500"/>
                                        <p:tgtEl>
                                          <p:spTgt spid="595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2" presetClass="entr" presetSubtype="1" fill="hold" nodeType="withEffect">
                                  <p:stCondLst>
                                    <p:cond delay="430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04" dur="500"/>
                                        <p:tgtEl>
                                          <p:spTgt spid="59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12" presetClass="exit" presetSubtype="4" fill="hold" nodeType="withEffect">
                                  <p:stCondLst>
                                    <p:cond delay="44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06" dur="500"/>
                                        <p:tgtEl>
                                          <p:spTgt spid="595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2" presetClass="entr" presetSubtype="1" fill="hold" nodeType="withEffect">
                                  <p:stCondLst>
                                    <p:cond delay="44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10" dur="500"/>
                                        <p:tgtEl>
                                          <p:spTgt spid="59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12" presetClass="exit" presetSubtype="4" fill="hold" nodeType="withEffect">
                                  <p:stCondLst>
                                    <p:cond delay="45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12" dur="500"/>
                                        <p:tgtEl>
                                          <p:spTgt spid="595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2" presetClass="entr" presetSubtype="1" fill="hold" nodeType="withEffect">
                                  <p:stCondLst>
                                    <p:cond delay="45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16" dur="500"/>
                                        <p:tgtEl>
                                          <p:spTgt spid="59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12" presetClass="exit" presetSubtype="4" fill="hold" nodeType="withEffect">
                                  <p:stCondLst>
                                    <p:cond delay="46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18" dur="500"/>
                                        <p:tgtEl>
                                          <p:spTgt spid="59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2" presetClass="entr" presetSubtype="1" fill="hold" nodeType="withEffect">
                                  <p:stCondLst>
                                    <p:cond delay="460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2" dur="500"/>
                                        <p:tgtEl>
                                          <p:spTgt spid="59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12" presetClass="exit" presetSubtype="4" fill="hold" nodeType="withEffect">
                                  <p:stCondLst>
                                    <p:cond delay="47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24" dur="500"/>
                                        <p:tgtEl>
                                          <p:spTgt spid="59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2" presetClass="entr" presetSubtype="1" fill="hold" nodeType="withEffect">
                                  <p:stCondLst>
                                    <p:cond delay="470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8" dur="500"/>
                                        <p:tgtEl>
                                          <p:spTgt spid="59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12" presetClass="exit" presetSubtype="4" fill="hold" nodeType="withEffect">
                                  <p:stCondLst>
                                    <p:cond delay="48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30" dur="500"/>
                                        <p:tgtEl>
                                          <p:spTgt spid="596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2" presetClass="entr" presetSubtype="1" fill="hold" nodeType="withEffect">
                                  <p:stCondLst>
                                    <p:cond delay="48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34" dur="500"/>
                                        <p:tgtEl>
                                          <p:spTgt spid="59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12" presetClass="exit" presetSubtype="4" fill="hold" nodeType="withEffect">
                                  <p:stCondLst>
                                    <p:cond delay="49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36" dur="500"/>
                                        <p:tgtEl>
                                          <p:spTgt spid="596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2" presetClass="entr" presetSubtype="1" fill="hold" nodeType="withEffect">
                                  <p:stCondLst>
                                    <p:cond delay="49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40" dur="500"/>
                                        <p:tgtEl>
                                          <p:spTgt spid="59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12" presetClass="exit" presetSubtype="4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42" dur="500"/>
                                        <p:tgtEl>
                                          <p:spTgt spid="595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2" presetClass="entr" presetSubtype="1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46" dur="500"/>
                                        <p:tgtEl>
                                          <p:spTgt spid="59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12" presetClass="exit" presetSubtype="4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48" dur="500"/>
                                        <p:tgtEl>
                                          <p:spTgt spid="596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2" presetClass="entr" presetSubtype="1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52" dur="500"/>
                                        <p:tgtEl>
                                          <p:spTgt spid="59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12" presetClass="exit" presetSubtype="4" fill="hold" nodeType="withEffect">
                                  <p:stCondLst>
                                    <p:cond delay="51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54" dur="500"/>
                                        <p:tgtEl>
                                          <p:spTgt spid="596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2" presetClass="entr" presetSubtype="1" fill="hold" nodeType="withEffect">
                                  <p:stCondLst>
                                    <p:cond delay="51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58" dur="500"/>
                                        <p:tgtEl>
                                          <p:spTgt spid="59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12" presetClass="exit" presetSubtype="4" fill="hold" nodeType="withEffect">
                                  <p:stCondLst>
                                    <p:cond delay="52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60" dur="500"/>
                                        <p:tgtEl>
                                          <p:spTgt spid="596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2" presetClass="entr" presetSubtype="1" fill="hold" nodeType="withEffect">
                                  <p:stCondLst>
                                    <p:cond delay="5200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64" dur="500"/>
                                        <p:tgtEl>
                                          <p:spTgt spid="59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12" presetClass="exit" presetSubtype="4" fill="hold" nodeType="withEffect">
                                  <p:stCondLst>
                                    <p:cond delay="53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66" dur="500"/>
                                        <p:tgtEl>
                                          <p:spTgt spid="596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2" presetClass="entr" presetSubtype="1" fill="hold" nodeType="withEffect">
                                  <p:stCondLst>
                                    <p:cond delay="5300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0" dur="500"/>
                                        <p:tgtEl>
                                          <p:spTgt spid="59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12" presetClass="exit" presetSubtype="4" fill="hold" nodeType="withEffect">
                                  <p:stCondLst>
                                    <p:cond delay="54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72" dur="500"/>
                                        <p:tgtEl>
                                          <p:spTgt spid="596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2" presetClass="entr" presetSubtype="1" fill="hold" nodeType="withEffect">
                                  <p:stCondLst>
                                    <p:cond delay="5400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6" dur="500"/>
                                        <p:tgtEl>
                                          <p:spTgt spid="59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12" presetClass="exit" presetSubtype="4" fill="hold" nodeType="withEffect">
                                  <p:stCondLst>
                                    <p:cond delay="55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78" dur="500"/>
                                        <p:tgtEl>
                                          <p:spTgt spid="596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2" presetClass="entr" presetSubtype="1" fill="hold" nodeType="withEffect">
                                  <p:stCondLst>
                                    <p:cond delay="5500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82" dur="500"/>
                                        <p:tgtEl>
                                          <p:spTgt spid="59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3" presetID="12" presetClass="exit" presetSubtype="4" fill="hold" nodeType="withEffect">
                                  <p:stCondLst>
                                    <p:cond delay="56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84" dur="500"/>
                                        <p:tgtEl>
                                          <p:spTgt spid="596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2" presetClass="entr" presetSubtype="1" fill="hold" nodeType="withEffect">
                                  <p:stCondLst>
                                    <p:cond delay="5600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88" dur="500"/>
                                        <p:tgtEl>
                                          <p:spTgt spid="5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12" presetClass="exit" presetSubtype="4" fill="hold" nodeType="withEffect">
                                  <p:stCondLst>
                                    <p:cond delay="57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90" dur="500"/>
                                        <p:tgtEl>
                                          <p:spTgt spid="596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2" presetClass="entr" presetSubtype="1" fill="hold" nodeType="withEffect">
                                  <p:stCondLst>
                                    <p:cond delay="5700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94" dur="500"/>
                                        <p:tgtEl>
                                          <p:spTgt spid="5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12" presetClass="exit" presetSubtype="4" fill="hold" nodeType="withEffect">
                                  <p:stCondLst>
                                    <p:cond delay="58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96" dur="500"/>
                                        <p:tgtEl>
                                          <p:spTgt spid="596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12" presetClass="entr" presetSubtype="1" fill="hold" nodeType="withEffect">
                                  <p:stCondLst>
                                    <p:cond delay="5800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00" dur="500"/>
                                        <p:tgtEl>
                                          <p:spTgt spid="5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12" presetClass="exit" presetSubtype="4" fill="hold" nodeType="withEffect">
                                  <p:stCondLst>
                                    <p:cond delay="59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02" dur="500"/>
                                        <p:tgtEl>
                                          <p:spTgt spid="596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2" presetClass="entr" presetSubtype="1" fill="hold" nodeType="with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06" dur="500"/>
                                        <p:tgtEl>
                                          <p:spTgt spid="59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nl-NL" dirty="0" err="1"/>
              <a:t>Antwoorden</a:t>
            </a:r>
            <a:r>
              <a:rPr lang="en-US" altLang="nl-NL" dirty="0"/>
              <a:t> </a:t>
            </a:r>
            <a:r>
              <a:rPr lang="en-US" altLang="nl-NL" dirty="0" err="1"/>
              <a:t>delen</a:t>
            </a:r>
            <a:endParaRPr lang="en-US" altLang="nl-NL" dirty="0"/>
          </a:p>
        </p:txBody>
      </p:sp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Hoeveel behoeftes?</a:t>
            </a:r>
          </a:p>
          <a:p>
            <a:r>
              <a:rPr lang="nl-NL" dirty="0"/>
              <a:t>Welke komt veel voor?</a:t>
            </a:r>
          </a:p>
          <a:p>
            <a:r>
              <a:rPr lang="nl-NL" dirty="0"/>
              <a:t>Welke weinig?</a:t>
            </a:r>
          </a:p>
        </p:txBody>
      </p:sp>
    </p:spTree>
    <p:extLst>
      <p:ext uri="{BB962C8B-B14F-4D97-AF65-F5344CB8AC3E}">
        <p14:creationId xmlns:p14="http://schemas.microsoft.com/office/powerpoint/2010/main" val="230771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gallery dir="l"/>
      </p:transition>
    </mc:Choice>
    <mc:Fallback xmlns="">
      <p:transition spd="slow" advClick="0" advTm="3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5" r="8396"/>
          <a:stretch/>
        </p:blipFill>
        <p:spPr bwMode="auto">
          <a:xfrm>
            <a:off x="609600" y="1163298"/>
            <a:ext cx="7935537" cy="498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703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</TotalTime>
  <Words>510</Words>
  <Application>Microsoft Office PowerPoint</Application>
  <PresentationFormat>Diavoorstelling (4:3)</PresentationFormat>
  <Paragraphs>207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2" baseType="lpstr">
      <vt:lpstr>Arial Narrow</vt:lpstr>
      <vt:lpstr>Century Gothic</vt:lpstr>
      <vt:lpstr>Wingdings 2</vt:lpstr>
      <vt:lpstr>Austin</vt:lpstr>
      <vt:lpstr>Maslow</vt:lpstr>
      <vt:lpstr>Doelen Piramide van Maslow</vt:lpstr>
      <vt:lpstr>Abraham Maslow</vt:lpstr>
      <vt:lpstr>Uitgangspunten van Maslow</vt:lpstr>
      <vt:lpstr>Opdracht</vt:lpstr>
      <vt:lpstr>PowerPoint-presentatie</vt:lpstr>
      <vt:lpstr>PowerPoint-presentatie</vt:lpstr>
      <vt:lpstr>Antwoorden delen</vt:lpstr>
      <vt:lpstr>PowerPoint-presentatie</vt:lpstr>
      <vt:lpstr>Opdracht vervolg:</vt:lpstr>
      <vt:lpstr>Voorbeelden behoeften:</vt:lpstr>
      <vt:lpstr>Kenmerken van de behoefte-piramide van Maslow:</vt:lpstr>
      <vt:lpstr>PowerPoint-presentatie</vt:lpstr>
      <vt:lpstr>PowerPoint-presentatie</vt:lpstr>
      <vt:lpstr>PowerPoint-presentatie</vt:lpstr>
      <vt:lpstr>PowerPoint-presentatie</vt:lpstr>
      <vt:lpstr>Opdracht</vt:lpstr>
      <vt:lpstr>Doelen Piramide van Maslow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Maslow</dc:title>
  <dc:creator>Chris</dc:creator>
  <cp:lastModifiedBy>Esther van Geel</cp:lastModifiedBy>
  <cp:revision>17</cp:revision>
  <dcterms:created xsi:type="dcterms:W3CDTF">2013-02-03T18:24:27Z</dcterms:created>
  <dcterms:modified xsi:type="dcterms:W3CDTF">2016-12-06T17:01:31Z</dcterms:modified>
</cp:coreProperties>
</file>